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44" d="100"/>
          <a:sy n="44" d="100"/>
        </p:scale>
        <p:origin x="60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A26C-7DEF-5740-9BDA-8A69D86EA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558F5-1BB6-9445-8319-FCD09E46C4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BAB25-A38C-EF4E-BC73-DB295A8C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A8474-B7DC-3C43-9E2C-0CE15408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65159-0AED-4247-8294-30D7E9F8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8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595A-F87E-8D48-9735-39A7B043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B4C4C-2454-9F43-A7B7-A2FE462F9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2FAD7-9C5C-6E46-9D01-91C99D15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80B42-5F90-E440-8870-2EE757A7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E5A5-54C5-2D47-B5A7-6FF7A4EB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4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986AA-9E9E-0E4A-9424-31CC8BBA1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F589E-B1B2-024E-8D77-83887914F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FD36B-7096-6547-BCF9-4F919E74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B561E-71BC-C244-BD26-09386727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AD6BA-AF50-4B48-95C4-451B0926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7D608-0FBE-A94C-865B-B72D77EE7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980A2-E9BC-1B48-8EAC-CA2BC9234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40066-C2CB-0840-B6A0-6C8FD188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9463B-623C-724F-BB07-A9B4F066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7EFD-AB83-DF44-957D-DDE89E02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9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BF5E-30A8-B648-A6E3-0A09A252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2BDF3-6546-894F-8A0A-A5B5A9FED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3BBA7-C7CE-B84D-BC30-797D2FA5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F5421-F78B-0F4B-A44C-AD0FDC7E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C2A6B-B74E-2547-853F-98CFD105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1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10BB8-EADF-934F-8A4C-1B4DE0EF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1DD86-3EEE-D745-8DB4-87E288EA5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E78C0-AD66-CC46-B3D5-07B05EF2E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8CF31-4310-D148-9C9A-44A0C383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401F6-4513-BB4F-8575-31A0E158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F17D2-3081-6D41-8A5A-36499F24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94560-74EF-884F-BC83-E944BAC3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AD535-CFFF-9645-8784-C09B353C4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C11C8-2FA5-7A41-9B45-859BAE135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6F817-6F13-B045-B881-BB42A2E9C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48CD3-2BBD-E042-9C37-D16D486BC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32918-B1F9-0642-B3FA-0D1EF2BD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C15CEE-AA78-DB42-B214-928AB55A3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B2F5D-D037-2846-9E0B-50DF2C22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7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4289-3CFF-5441-B4CF-70B0CEBC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222E4-8ABF-5B40-B015-93AC6108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8B77A-D448-9D44-BB04-93C3022D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2FDA6-65D1-AD4E-8CD0-199079FE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0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33D5A4-71D5-A842-9D97-353FC3BC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FBE593-FF80-1346-8E00-83B54AF2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6380-7586-CA43-B0FA-3A50BE47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6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08AF-3F1B-D84D-B8EF-E80A85FD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BC44-F9B3-E141-B08B-65106AE5C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2739F-3B65-2B43-B51E-9340A738E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9DD1A-D6C5-3A47-8990-8F024C5D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D4E07-7606-644C-8073-22B456FC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EBA9-8F2B-E447-9A1E-EB5217C8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2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763C-24E5-2644-85F6-38E072BE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C365AC-5317-9D47-ADAA-DA9C15D53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76C13-D889-6843-BEB4-8286E96FE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E308D-B706-4241-88EC-3ED03B88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BFC5B-4CD4-8846-BD89-42B07023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4B06D-2D55-3B4F-B22A-9B199562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7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88992-4642-AB4A-9AE2-FD20FA80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1DC17-AC8C-B34D-B7DA-7E6E7BD3E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70E63-D326-B243-AF52-62D1F99E4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C3F8A-15DA-BF4D-887C-53BC8B89CC2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2FC2F-248A-7C48-B18E-AB813307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FB7D1-D816-754C-9072-A52616899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1FB93-4818-F34B-9B19-CAE760C4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5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F7B87B-D89E-A74C-A0C2-67D8329F2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382E82-E40A-574C-8601-6A4231471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94"/>
    </mc:Choice>
    <mc:Fallback xmlns="">
      <p:transition spd="slow" advTm="21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Cushing, Jennifer</cp:lastModifiedBy>
  <cp:revision>1</cp:revision>
  <dcterms:created xsi:type="dcterms:W3CDTF">2020-05-14T02:17:55Z</dcterms:created>
  <dcterms:modified xsi:type="dcterms:W3CDTF">2020-06-03T14:39:51Z</dcterms:modified>
</cp:coreProperties>
</file>