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996" r:id="rId1"/>
  </p:sldMasterIdLst>
  <p:notesMasterIdLst>
    <p:notesMasterId r:id="rId3"/>
  </p:notesMasterIdLst>
  <p:handoutMasterIdLst>
    <p:handoutMasterId r:id="rId4"/>
  </p:handoutMasterIdLst>
  <p:sldIdLst>
    <p:sldId id="264" r:id="rId2"/>
  </p:sldIdLst>
  <p:sldSz cx="24688800" cy="16459200"/>
  <p:notesSz cx="9398000" cy="14884400"/>
  <p:defaultTextStyle>
    <a:defPPr>
      <a:defRPr lang="en-US"/>
    </a:defPPr>
    <a:lvl1pPr algn="l" rtl="0" eaLnBrk="0" fontAlgn="base" hangingPunct="0">
      <a:spcBef>
        <a:spcPct val="0"/>
      </a:spcBef>
      <a:spcAft>
        <a:spcPct val="0"/>
      </a:spcAft>
      <a:defRPr sz="1300" kern="1200">
        <a:solidFill>
          <a:schemeClr val="tx1"/>
        </a:solidFill>
        <a:latin typeface="Times New Roman" pitchFamily="18" charset="0"/>
        <a:ea typeface="+mn-ea"/>
        <a:cs typeface="+mn-cs"/>
      </a:defRPr>
    </a:lvl1pPr>
    <a:lvl2pPr marL="391833" algn="l" rtl="0" eaLnBrk="0" fontAlgn="base" hangingPunct="0">
      <a:spcBef>
        <a:spcPct val="0"/>
      </a:spcBef>
      <a:spcAft>
        <a:spcPct val="0"/>
      </a:spcAft>
      <a:defRPr sz="1300" kern="1200">
        <a:solidFill>
          <a:schemeClr val="tx1"/>
        </a:solidFill>
        <a:latin typeface="Times New Roman" pitchFamily="18" charset="0"/>
        <a:ea typeface="+mn-ea"/>
        <a:cs typeface="+mn-cs"/>
      </a:defRPr>
    </a:lvl2pPr>
    <a:lvl3pPr marL="783665" algn="l" rtl="0" eaLnBrk="0" fontAlgn="base" hangingPunct="0">
      <a:spcBef>
        <a:spcPct val="0"/>
      </a:spcBef>
      <a:spcAft>
        <a:spcPct val="0"/>
      </a:spcAft>
      <a:defRPr sz="1300" kern="1200">
        <a:solidFill>
          <a:schemeClr val="tx1"/>
        </a:solidFill>
        <a:latin typeface="Times New Roman" pitchFamily="18" charset="0"/>
        <a:ea typeface="+mn-ea"/>
        <a:cs typeface="+mn-cs"/>
      </a:defRPr>
    </a:lvl3pPr>
    <a:lvl4pPr marL="1175498" algn="l" rtl="0" eaLnBrk="0" fontAlgn="base" hangingPunct="0">
      <a:spcBef>
        <a:spcPct val="0"/>
      </a:spcBef>
      <a:spcAft>
        <a:spcPct val="0"/>
      </a:spcAft>
      <a:defRPr sz="1300" kern="1200">
        <a:solidFill>
          <a:schemeClr val="tx1"/>
        </a:solidFill>
        <a:latin typeface="Times New Roman" pitchFamily="18" charset="0"/>
        <a:ea typeface="+mn-ea"/>
        <a:cs typeface="+mn-cs"/>
      </a:defRPr>
    </a:lvl4pPr>
    <a:lvl5pPr marL="1567329" algn="l" rtl="0" eaLnBrk="0" fontAlgn="base" hangingPunct="0">
      <a:spcBef>
        <a:spcPct val="0"/>
      </a:spcBef>
      <a:spcAft>
        <a:spcPct val="0"/>
      </a:spcAft>
      <a:defRPr sz="1300" kern="1200">
        <a:solidFill>
          <a:schemeClr val="tx1"/>
        </a:solidFill>
        <a:latin typeface="Times New Roman" pitchFamily="18" charset="0"/>
        <a:ea typeface="+mn-ea"/>
        <a:cs typeface="+mn-cs"/>
      </a:defRPr>
    </a:lvl5pPr>
    <a:lvl6pPr marL="1959162" algn="l" defTabSz="783665" rtl="0" eaLnBrk="1" latinLnBrk="0" hangingPunct="1">
      <a:defRPr sz="1300" kern="1200">
        <a:solidFill>
          <a:schemeClr val="tx1"/>
        </a:solidFill>
        <a:latin typeface="Times New Roman" pitchFamily="18" charset="0"/>
        <a:ea typeface="+mn-ea"/>
        <a:cs typeface="+mn-cs"/>
      </a:defRPr>
    </a:lvl6pPr>
    <a:lvl7pPr marL="2350994" algn="l" defTabSz="783665" rtl="0" eaLnBrk="1" latinLnBrk="0" hangingPunct="1">
      <a:defRPr sz="1300" kern="1200">
        <a:solidFill>
          <a:schemeClr val="tx1"/>
        </a:solidFill>
        <a:latin typeface="Times New Roman" pitchFamily="18" charset="0"/>
        <a:ea typeface="+mn-ea"/>
        <a:cs typeface="+mn-cs"/>
      </a:defRPr>
    </a:lvl7pPr>
    <a:lvl8pPr marL="2742827" algn="l" defTabSz="783665" rtl="0" eaLnBrk="1" latinLnBrk="0" hangingPunct="1">
      <a:defRPr sz="1300" kern="1200">
        <a:solidFill>
          <a:schemeClr val="tx1"/>
        </a:solidFill>
        <a:latin typeface="Times New Roman" pitchFamily="18" charset="0"/>
        <a:ea typeface="+mn-ea"/>
        <a:cs typeface="+mn-cs"/>
      </a:defRPr>
    </a:lvl8pPr>
    <a:lvl9pPr marL="3134659" algn="l" defTabSz="783665" rtl="0" eaLnBrk="1" latinLnBrk="0" hangingPunct="1">
      <a:defRPr sz="1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9684">
          <p15:clr>
            <a:srgbClr val="A4A3A4"/>
          </p15:clr>
        </p15:guide>
        <p15:guide id="2" orient="horz" pos="2964">
          <p15:clr>
            <a:srgbClr val="A4A3A4"/>
          </p15:clr>
        </p15:guide>
        <p15:guide id="3" orient="horz" pos="2042">
          <p15:clr>
            <a:srgbClr val="A4A3A4"/>
          </p15:clr>
        </p15:guide>
        <p15:guide id="4" orient="horz" pos="9936">
          <p15:clr>
            <a:srgbClr val="A4A3A4"/>
          </p15:clr>
        </p15:guide>
        <p15:guide id="5" pos="396">
          <p15:clr>
            <a:srgbClr val="A4A3A4"/>
          </p15:clr>
        </p15:guide>
        <p15:guide id="6" pos="3888">
          <p15:clr>
            <a:srgbClr val="A4A3A4"/>
          </p15:clr>
        </p15:guide>
        <p15:guide id="7" pos="4158">
          <p15:clr>
            <a:srgbClr val="A4A3A4"/>
          </p15:clr>
        </p15:guide>
        <p15:guide id="8" pos="7642">
          <p15:clr>
            <a:srgbClr val="A4A3A4"/>
          </p15:clr>
        </p15:guide>
        <p15:guide id="9" pos="7912">
          <p15:clr>
            <a:srgbClr val="A4A3A4"/>
          </p15:clr>
        </p15:guide>
        <p15:guide id="10" pos="11394">
          <p15:clr>
            <a:srgbClr val="A4A3A4"/>
          </p15:clr>
        </p15:guide>
        <p15:guide id="11" pos="11664">
          <p15:clr>
            <a:srgbClr val="A4A3A4"/>
          </p15:clr>
        </p15:guide>
        <p15:guide id="12" pos="151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DF2"/>
    <a:srgbClr val="F2DD60"/>
    <a:srgbClr val="006699"/>
    <a:srgbClr val="CC3300"/>
    <a:srgbClr val="006600"/>
    <a:srgbClr val="336699"/>
    <a:srgbClr val="F3DF67"/>
    <a:srgbClr val="A78109"/>
    <a:srgbClr val="0B4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41975" autoAdjust="0"/>
  </p:normalViewPr>
  <p:slideViewPr>
    <p:cSldViewPr showGuides="1">
      <p:cViewPr varScale="1">
        <p:scale>
          <a:sx n="17" d="100"/>
          <a:sy n="17" d="100"/>
        </p:scale>
        <p:origin x="2947" y="77"/>
      </p:cViewPr>
      <p:guideLst>
        <p:guide orient="horz" pos="9684"/>
        <p:guide orient="horz" pos="2964"/>
        <p:guide orient="horz" pos="2042"/>
        <p:guide orient="horz" pos="9936"/>
        <p:guide pos="396"/>
        <p:guide pos="3888"/>
        <p:guide pos="4158"/>
        <p:guide pos="7642"/>
        <p:guide pos="7912"/>
        <p:guide pos="11394"/>
        <p:guide pos="11664"/>
        <p:guide pos="1514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59238"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defTabSz="1287463">
              <a:defRPr sz="1700"/>
            </a:lvl1pPr>
          </a:lstStyle>
          <a:p>
            <a:endParaRPr lang="en-AU"/>
          </a:p>
        </p:txBody>
      </p:sp>
      <p:sp>
        <p:nvSpPr>
          <p:cNvPr id="4099" name="Rectangle 3"/>
          <p:cNvSpPr>
            <a:spLocks noGrp="1" noChangeArrowheads="1"/>
          </p:cNvSpPr>
          <p:nvPr>
            <p:ph type="dt" sz="quarter" idx="1"/>
          </p:nvPr>
        </p:nvSpPr>
        <p:spPr bwMode="auto">
          <a:xfrm>
            <a:off x="5276850" y="0"/>
            <a:ext cx="4157663"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algn="r" defTabSz="1287463">
              <a:defRPr sz="1700"/>
            </a:lvl1pPr>
          </a:lstStyle>
          <a:p>
            <a:endParaRPr lang="en-AU"/>
          </a:p>
        </p:txBody>
      </p:sp>
      <p:sp>
        <p:nvSpPr>
          <p:cNvPr id="4100" name="Rectangle 4"/>
          <p:cNvSpPr>
            <a:spLocks noGrp="1" noChangeArrowheads="1"/>
          </p:cNvSpPr>
          <p:nvPr>
            <p:ph type="ftr" sz="quarter" idx="2"/>
          </p:nvPr>
        </p:nvSpPr>
        <p:spPr bwMode="auto">
          <a:xfrm>
            <a:off x="0" y="14141450"/>
            <a:ext cx="4059238"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defTabSz="1287463">
              <a:defRPr sz="1700"/>
            </a:lvl1pPr>
          </a:lstStyle>
          <a:p>
            <a:endParaRPr lang="en-AU"/>
          </a:p>
        </p:txBody>
      </p:sp>
      <p:sp>
        <p:nvSpPr>
          <p:cNvPr id="4101" name="Rectangle 5"/>
          <p:cNvSpPr>
            <a:spLocks noGrp="1" noChangeArrowheads="1"/>
          </p:cNvSpPr>
          <p:nvPr>
            <p:ph type="sldNum" sz="quarter" idx="3"/>
          </p:nvPr>
        </p:nvSpPr>
        <p:spPr bwMode="auto">
          <a:xfrm>
            <a:off x="5276850" y="14141450"/>
            <a:ext cx="4157663"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algn="r" defTabSz="1287463">
              <a:defRPr sz="1700"/>
            </a:lvl1pPr>
          </a:lstStyle>
          <a:p>
            <a:fld id="{0C110309-3D6C-4B7E-9522-2CF7394A684E}" type="slidenum">
              <a:rPr lang="en-AU"/>
              <a:pPr/>
              <a:t>‹#›</a:t>
            </a:fld>
            <a:endParaRPr lang="en-AU"/>
          </a:p>
        </p:txBody>
      </p:sp>
    </p:spTree>
    <p:extLst>
      <p:ext uri="{BB962C8B-B14F-4D97-AF65-F5344CB8AC3E}">
        <p14:creationId xmlns:p14="http://schemas.microsoft.com/office/powerpoint/2010/main" val="1544369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59238"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defTabSz="1287463">
              <a:defRPr sz="1700"/>
            </a:lvl1pPr>
          </a:lstStyle>
          <a:p>
            <a:endParaRPr lang="en-AU"/>
          </a:p>
        </p:txBody>
      </p:sp>
      <p:sp>
        <p:nvSpPr>
          <p:cNvPr id="3075" name="Rectangle 3"/>
          <p:cNvSpPr>
            <a:spLocks noGrp="1" noChangeArrowheads="1"/>
          </p:cNvSpPr>
          <p:nvPr>
            <p:ph type="dt" idx="1"/>
          </p:nvPr>
        </p:nvSpPr>
        <p:spPr bwMode="auto">
          <a:xfrm>
            <a:off x="5276850" y="0"/>
            <a:ext cx="4157663" cy="78105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lvl1pPr algn="r" defTabSz="1287463">
              <a:defRPr sz="1700"/>
            </a:lvl1pPr>
          </a:lstStyle>
          <a:p>
            <a:endParaRPr lang="en-AU"/>
          </a:p>
        </p:txBody>
      </p:sp>
      <p:sp>
        <p:nvSpPr>
          <p:cNvPr id="3076" name="Rectangle 4"/>
          <p:cNvSpPr>
            <a:spLocks noGrp="1" noRot="1" noChangeAspect="1" noChangeArrowheads="1" noTextEdit="1"/>
          </p:cNvSpPr>
          <p:nvPr>
            <p:ph type="sldImg" idx="2"/>
          </p:nvPr>
        </p:nvSpPr>
        <p:spPr bwMode="auto">
          <a:xfrm>
            <a:off x="493713" y="1112838"/>
            <a:ext cx="8351837" cy="556736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217613" y="7126288"/>
            <a:ext cx="6897687" cy="6680200"/>
          </a:xfrm>
          <a:prstGeom prst="rect">
            <a:avLst/>
          </a:prstGeom>
          <a:noFill/>
          <a:ln w="9525">
            <a:noFill/>
            <a:miter lim="800000"/>
            <a:headEnd/>
            <a:tailEnd/>
          </a:ln>
          <a:effectLst/>
        </p:spPr>
        <p:txBody>
          <a:bodyPr vert="horz" wrap="square" lIns="128630" tIns="64316" rIns="128630" bIns="64316"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078" name="Rectangle 6"/>
          <p:cNvSpPr>
            <a:spLocks noGrp="1" noChangeArrowheads="1"/>
          </p:cNvSpPr>
          <p:nvPr>
            <p:ph type="ftr" sz="quarter" idx="4"/>
          </p:nvPr>
        </p:nvSpPr>
        <p:spPr bwMode="auto">
          <a:xfrm>
            <a:off x="0" y="14141450"/>
            <a:ext cx="4059238"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defTabSz="1287463">
              <a:defRPr sz="1700"/>
            </a:lvl1pPr>
          </a:lstStyle>
          <a:p>
            <a:endParaRPr lang="en-AU"/>
          </a:p>
        </p:txBody>
      </p:sp>
      <p:sp>
        <p:nvSpPr>
          <p:cNvPr id="3079" name="Rectangle 7"/>
          <p:cNvSpPr>
            <a:spLocks noGrp="1" noChangeArrowheads="1"/>
          </p:cNvSpPr>
          <p:nvPr>
            <p:ph type="sldNum" sz="quarter" idx="5"/>
          </p:nvPr>
        </p:nvSpPr>
        <p:spPr bwMode="auto">
          <a:xfrm>
            <a:off x="5276850" y="14141450"/>
            <a:ext cx="4157663" cy="777875"/>
          </a:xfrm>
          <a:prstGeom prst="rect">
            <a:avLst/>
          </a:prstGeom>
          <a:noFill/>
          <a:ln w="9525">
            <a:noFill/>
            <a:miter lim="800000"/>
            <a:headEnd/>
            <a:tailEnd/>
          </a:ln>
          <a:effectLst/>
        </p:spPr>
        <p:txBody>
          <a:bodyPr vert="horz" wrap="square" lIns="128630" tIns="64316" rIns="128630" bIns="64316" numCol="1" anchor="b" anchorCtr="0" compatLnSpc="1">
            <a:prstTxWarp prst="textNoShape">
              <a:avLst/>
            </a:prstTxWarp>
          </a:bodyPr>
          <a:lstStyle>
            <a:lvl1pPr algn="r" defTabSz="1287463">
              <a:defRPr sz="1700"/>
            </a:lvl1pPr>
          </a:lstStyle>
          <a:p>
            <a:fld id="{8B4F82A6-27ED-4AB3-AA70-73C492DD4680}" type="slidenum">
              <a:rPr lang="en-AU"/>
              <a:pPr/>
              <a:t>‹#›</a:t>
            </a:fld>
            <a:endParaRPr lang="en-AU"/>
          </a:p>
        </p:txBody>
      </p:sp>
    </p:spTree>
    <p:extLst>
      <p:ext uri="{BB962C8B-B14F-4D97-AF65-F5344CB8AC3E}">
        <p14:creationId xmlns:p14="http://schemas.microsoft.com/office/powerpoint/2010/main" val="841650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91833"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83665"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175498"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567329"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959162" algn="l" defTabSz="783665" rtl="0" eaLnBrk="1" latinLnBrk="0" hangingPunct="1">
      <a:defRPr sz="1000" kern="1200">
        <a:solidFill>
          <a:schemeClr val="tx1"/>
        </a:solidFill>
        <a:latin typeface="+mn-lt"/>
        <a:ea typeface="+mn-ea"/>
        <a:cs typeface="+mn-cs"/>
      </a:defRPr>
    </a:lvl6pPr>
    <a:lvl7pPr marL="2350994" algn="l" defTabSz="783665" rtl="0" eaLnBrk="1" latinLnBrk="0" hangingPunct="1">
      <a:defRPr sz="1000" kern="1200">
        <a:solidFill>
          <a:schemeClr val="tx1"/>
        </a:solidFill>
        <a:latin typeface="+mn-lt"/>
        <a:ea typeface="+mn-ea"/>
        <a:cs typeface="+mn-cs"/>
      </a:defRPr>
    </a:lvl7pPr>
    <a:lvl8pPr marL="2742827" algn="l" defTabSz="783665" rtl="0" eaLnBrk="1" latinLnBrk="0" hangingPunct="1">
      <a:defRPr sz="1000" kern="1200">
        <a:solidFill>
          <a:schemeClr val="tx1"/>
        </a:solidFill>
        <a:latin typeface="+mn-lt"/>
        <a:ea typeface="+mn-ea"/>
        <a:cs typeface="+mn-cs"/>
      </a:defRPr>
    </a:lvl8pPr>
    <a:lvl9pPr marL="3134659" algn="l" defTabSz="78366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Our QI project is LPV in patients at risk for ARDS: a QI </a:t>
            </a:r>
            <a:r>
              <a:rPr lang="en-US" sz="1000" dirty="0" err="1"/>
              <a:t>intitiative</a:t>
            </a:r>
            <a:r>
              <a:rPr lang="en-US" sz="1000"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ARDS is an acute diffuse inflammatory form of lung injury that is associated with various etiologies.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In the year 2000, a big study was published in the NEJM. Called “ …..” this study has changed how mechanical ventilation was practiced. In the past initial TV of 12 ml/kg PBW was used. After this study the recommendations were changed to initial TV is 6 – 8 ml/kg PBW as the study resulted in decreased mortality and increased days off the ventilator.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Our QI aimed to measure adherence of UAMS trainees and ICU staff with the use of protective lung volumes.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We retrospectively reviewed 151 intubated patients at UAMS who were at risk of ARDS (pneumonia, sepsis, trauma).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As seen in figure 1, we found that  28% received &gt; 8 ml/kg, 54.7% received 6 – 8ml/kg, 18% received &lt;  6ml/kg.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Our interventions to improve adherence as of 1/27/2020.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We made laminated cards that had NIH predicated body weight/ tidal volume chart based on patient height in inches. Those were placed outside patients rooms in the chart holders as an easy access to residents and RT’s once a patient is needing intubation as shown in figures 2 and 3. residents were educated on how to use the cards.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Further interventions currently being evaluated include an ICU ventilator order set on EPIC that will calculate TV of 6ml/kg PBW, it will also calculate RR based on that TV and will automatically place an order for ABG 1 hour after intubation to evaluate appropriateness of initial settings.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p>
        </p:txBody>
      </p:sp>
      <p:sp>
        <p:nvSpPr>
          <p:cNvPr id="4" name="Slide Number Placeholder 3"/>
          <p:cNvSpPr>
            <a:spLocks noGrp="1"/>
          </p:cNvSpPr>
          <p:nvPr>
            <p:ph type="sldNum" sz="quarter" idx="5"/>
          </p:nvPr>
        </p:nvSpPr>
        <p:spPr/>
        <p:txBody>
          <a:bodyPr/>
          <a:lstStyle/>
          <a:p>
            <a:fld id="{8B4F82A6-27ED-4AB3-AA70-73C492DD4680}" type="slidenum">
              <a:rPr lang="en-AU" smtClean="0"/>
              <a:pPr/>
              <a:t>1</a:t>
            </a:fld>
            <a:endParaRPr lang="en-AU"/>
          </a:p>
        </p:txBody>
      </p:sp>
    </p:spTree>
    <p:extLst>
      <p:ext uri="{BB962C8B-B14F-4D97-AF65-F5344CB8AC3E}">
        <p14:creationId xmlns:p14="http://schemas.microsoft.com/office/powerpoint/2010/main" val="129706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2535" y="-2"/>
            <a:ext cx="24699967" cy="16613366"/>
            <a:chOff x="-939" y="-1"/>
            <a:chExt cx="9148136" cy="6922236"/>
          </a:xfrm>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sp>
      </p:grpSp>
      <p:grpSp>
        <p:nvGrpSpPr>
          <p:cNvPr id="84" name="Group 83" title="Text Container Shape"/>
          <p:cNvGrpSpPr/>
          <p:nvPr/>
        </p:nvGrpSpPr>
        <p:grpSpPr>
          <a:xfrm>
            <a:off x="14813281" y="1120141"/>
            <a:ext cx="9888380" cy="14215111"/>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18170970" y="15462061"/>
            <a:ext cx="5554980" cy="876300"/>
          </a:xfrm>
        </p:spPr>
        <p:txBody>
          <a:bodyPr/>
          <a:lstStyle/>
          <a:p>
            <a:endParaRPr lang="en-US"/>
          </a:p>
        </p:txBody>
      </p:sp>
      <p:sp>
        <p:nvSpPr>
          <p:cNvPr id="5" name="Footer Placeholder 4"/>
          <p:cNvSpPr>
            <a:spLocks noGrp="1"/>
          </p:cNvSpPr>
          <p:nvPr>
            <p:ph type="ftr" sz="quarter" idx="11"/>
          </p:nvPr>
        </p:nvSpPr>
        <p:spPr>
          <a:xfrm>
            <a:off x="8165227" y="15462061"/>
            <a:ext cx="8332470" cy="87630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944525" y="15462061"/>
            <a:ext cx="5579642" cy="876300"/>
          </a:xfrm>
        </p:spPr>
        <p:txBody>
          <a:bodyPr anchor="ctr"/>
          <a:lstStyle>
            <a:lvl1pPr algn="l">
              <a:defRPr sz="2160"/>
            </a:lvl1pPr>
          </a:lstStyle>
          <a:p>
            <a:fld id="{6BCC5CF2-D86F-4459-9DE1-14CBE9651077}" type="slidenum">
              <a:rPr lang="en-US" smtClean="0"/>
              <a:pPr/>
              <a:t>‹#›</a:t>
            </a:fld>
            <a:endParaRPr lang="en-US"/>
          </a:p>
        </p:txBody>
      </p:sp>
      <p:sp>
        <p:nvSpPr>
          <p:cNvPr id="68" name="Freeform 57"/>
          <p:cNvSpPr/>
          <p:nvPr/>
        </p:nvSpPr>
        <p:spPr bwMode="auto">
          <a:xfrm>
            <a:off x="9023630" y="76200"/>
            <a:ext cx="0" cy="3811"/>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8907901" y="-12001501"/>
            <a:ext cx="3216" cy="7620"/>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16039524" y="2457285"/>
            <a:ext cx="7682199" cy="8039138"/>
          </a:xfrm>
        </p:spPr>
        <p:txBody>
          <a:bodyPr anchor="t">
            <a:normAutofit/>
          </a:bodyPr>
          <a:lstStyle>
            <a:lvl1pPr algn="l">
              <a:lnSpc>
                <a:spcPct val="105000"/>
              </a:lnSpc>
              <a:defRPr sz="792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039524" y="11868905"/>
            <a:ext cx="7682199" cy="2490624"/>
          </a:xfrm>
        </p:spPr>
        <p:txBody>
          <a:bodyPr anchor="t">
            <a:normAutofit/>
          </a:bodyPr>
          <a:lstStyle>
            <a:lvl1pPr marL="0" indent="0" algn="l">
              <a:lnSpc>
                <a:spcPct val="130000"/>
              </a:lnSpc>
              <a:buNone/>
              <a:defRPr sz="4080" baseline="0">
                <a:solidFill>
                  <a:schemeClr val="bg2"/>
                </a:solidFill>
              </a:defRPr>
            </a:lvl1pPr>
            <a:lvl2pPr marL="822960" indent="0" algn="ctr">
              <a:buNone/>
              <a:defRPr sz="3600"/>
            </a:lvl2pPr>
            <a:lvl3pPr marL="1645920" indent="0" algn="ctr">
              <a:buNone/>
              <a:defRPr sz="3240"/>
            </a:lvl3pPr>
            <a:lvl4pPr marL="2468880" indent="0" algn="ctr">
              <a:buNone/>
              <a:defRPr sz="2880"/>
            </a:lvl4pPr>
            <a:lvl5pPr marL="3291840" indent="0" algn="ctr">
              <a:buNone/>
              <a:defRPr sz="2880"/>
            </a:lvl5pPr>
            <a:lvl6pPr marL="4114800" indent="0" algn="ctr">
              <a:buNone/>
              <a:defRPr sz="2880"/>
            </a:lvl6pPr>
            <a:lvl7pPr marL="4937760" indent="0" algn="ctr">
              <a:buNone/>
              <a:defRPr sz="2880"/>
            </a:lvl7pPr>
            <a:lvl8pPr marL="5760720" indent="0" algn="ctr">
              <a:buNone/>
              <a:defRPr sz="2880"/>
            </a:lvl8pPr>
            <a:lvl9pPr marL="6583680" indent="0" algn="ctr">
              <a:buNone/>
              <a:defRPr sz="2880"/>
            </a:lvl9pPr>
          </a:lstStyle>
          <a:p>
            <a:r>
              <a:rPr lang="en-US"/>
              <a:t>Click to edit Master subtitle style</a:t>
            </a:r>
            <a:endParaRPr lang="en-US" dirty="0"/>
          </a:p>
        </p:txBody>
      </p:sp>
      <p:sp>
        <p:nvSpPr>
          <p:cNvPr id="19" name="Freeform 57"/>
          <p:cNvSpPr/>
          <p:nvPr/>
        </p:nvSpPr>
        <p:spPr bwMode="auto">
          <a:xfrm>
            <a:off x="9023630" y="76200"/>
            <a:ext cx="0" cy="3811"/>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8907901" y="-12001501"/>
            <a:ext cx="3216" cy="7620"/>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C5CF2-D86F-4459-9DE1-14CBE96510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3" y="11432"/>
            <a:ext cx="10206211" cy="16447769"/>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17749354" y="1216889"/>
            <a:ext cx="4221785" cy="128158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40744" y="1258495"/>
            <a:ext cx="11035923" cy="127742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8787881" y="15111880"/>
            <a:ext cx="5074642" cy="876300"/>
          </a:xfrm>
        </p:spPr>
        <p:txBody>
          <a:bodyPr/>
          <a:lstStyle/>
          <a:p>
            <a:endParaRPr lang="en-US"/>
          </a:p>
        </p:txBody>
      </p:sp>
      <p:sp>
        <p:nvSpPr>
          <p:cNvPr id="5" name="Footer Placeholder 4"/>
          <p:cNvSpPr>
            <a:spLocks noGrp="1"/>
          </p:cNvSpPr>
          <p:nvPr>
            <p:ph type="ftr" sz="quarter" idx="11"/>
          </p:nvPr>
        </p:nvSpPr>
        <p:spPr>
          <a:xfrm>
            <a:off x="5940744" y="15111880"/>
            <a:ext cx="12068144" cy="876300"/>
          </a:xfrm>
        </p:spPr>
        <p:txBody>
          <a:bodyPr/>
          <a:lstStyle/>
          <a:p>
            <a:endParaRPr lang="en-US"/>
          </a:p>
        </p:txBody>
      </p:sp>
      <p:sp>
        <p:nvSpPr>
          <p:cNvPr id="6" name="Slide Number Placeholder 5"/>
          <p:cNvSpPr>
            <a:spLocks noGrp="1"/>
          </p:cNvSpPr>
          <p:nvPr>
            <p:ph type="sldNum" sz="quarter" idx="12"/>
          </p:nvPr>
        </p:nvSpPr>
        <p:spPr>
          <a:xfrm rot="5400000">
            <a:off x="16678291" y="6960984"/>
            <a:ext cx="12919841" cy="1223645"/>
          </a:xfrm>
        </p:spPr>
        <p:txBody>
          <a:bodyPr/>
          <a:lstStyle>
            <a:lvl1pPr algn="l">
              <a:defRPr/>
            </a:lvl1pPr>
          </a:lstStyle>
          <a:p>
            <a:fld id="{6BCC5CF2-D86F-4459-9DE1-14CBE9651077}" type="slidenum">
              <a:rPr lang="en-US" smtClean="0"/>
              <a:pPr/>
              <a:t>‹#›</a:t>
            </a:fld>
            <a:endParaRPr lang="en-US"/>
          </a:p>
        </p:txBody>
      </p:sp>
      <p:cxnSp>
        <p:nvCxnSpPr>
          <p:cNvPr id="12" name="Straight Connector 11" title="Rule Line"/>
          <p:cNvCxnSpPr/>
          <p:nvPr/>
        </p:nvCxnSpPr>
        <p:spPr>
          <a:xfrm>
            <a:off x="17485848" y="1371608"/>
            <a:ext cx="0" cy="1266112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C5CF2-D86F-4459-9DE1-14CBE96510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 y="0"/>
            <a:ext cx="24688800" cy="16578072"/>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13" name="Group 12"/>
          <p:cNvGrpSpPr/>
          <p:nvPr/>
        </p:nvGrpSpPr>
        <p:grpSpPr>
          <a:xfrm>
            <a:off x="4963478" y="3028952"/>
            <a:ext cx="14813280" cy="10401300"/>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10955655" y="9270706"/>
            <a:ext cx="2777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18194104" y="15112156"/>
            <a:ext cx="5554980" cy="876300"/>
          </a:xfrm>
        </p:spPr>
        <p:txBody>
          <a:bodyPr/>
          <a:lstStyle>
            <a:lvl1pPr>
              <a:defRPr>
                <a:solidFill>
                  <a:schemeClr val="bg2"/>
                </a:solidFill>
              </a:defRPr>
            </a:lvl1pPr>
          </a:lstStyle>
          <a:p>
            <a:endParaRPr lang="en-US"/>
          </a:p>
        </p:txBody>
      </p:sp>
      <p:sp>
        <p:nvSpPr>
          <p:cNvPr id="5" name="Footer Placeholder 4"/>
          <p:cNvSpPr>
            <a:spLocks noGrp="1"/>
          </p:cNvSpPr>
          <p:nvPr>
            <p:ph type="ftr" sz="quarter" idx="11"/>
          </p:nvPr>
        </p:nvSpPr>
        <p:spPr>
          <a:xfrm>
            <a:off x="8182844" y="15112156"/>
            <a:ext cx="8332470" cy="876300"/>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939755" y="15112156"/>
            <a:ext cx="5632624" cy="876300"/>
          </a:xfrm>
        </p:spPr>
        <p:txBody>
          <a:bodyPr anchor="ctr"/>
          <a:lstStyle>
            <a:lvl1pPr algn="l">
              <a:defRPr sz="2160">
                <a:solidFill>
                  <a:schemeClr val="bg2"/>
                </a:solidFill>
              </a:defRPr>
            </a:lvl1pPr>
          </a:lstStyle>
          <a:p>
            <a:fld id="{6BCC5CF2-D86F-4459-9DE1-14CBE9651077}" type="slidenum">
              <a:rPr lang="en-US" smtClean="0"/>
              <a:pPr/>
              <a:t>‹#›</a:t>
            </a:fld>
            <a:endParaRPr lang="en-US"/>
          </a:p>
        </p:txBody>
      </p:sp>
      <p:sp>
        <p:nvSpPr>
          <p:cNvPr id="2" name="Title 1"/>
          <p:cNvSpPr>
            <a:spLocks noGrp="1"/>
          </p:cNvSpPr>
          <p:nvPr>
            <p:ph type="title"/>
          </p:nvPr>
        </p:nvSpPr>
        <p:spPr>
          <a:xfrm>
            <a:off x="6403662" y="4393393"/>
            <a:ext cx="11865941" cy="4420116"/>
          </a:xfrm>
        </p:spPr>
        <p:txBody>
          <a:bodyPr anchor="t">
            <a:normAutofit/>
          </a:bodyPr>
          <a:lstStyle>
            <a:lvl1pPr algn="ctr">
              <a:lnSpc>
                <a:spcPct val="105000"/>
              </a:lnSpc>
              <a:defRPr sz="792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724533" y="10022718"/>
            <a:ext cx="9247111" cy="2493137"/>
          </a:xfrm>
        </p:spPr>
        <p:txBody>
          <a:bodyPr>
            <a:normAutofit/>
          </a:bodyPr>
          <a:lstStyle>
            <a:lvl1pPr marL="0" indent="0" algn="ctr">
              <a:lnSpc>
                <a:spcPct val="130000"/>
              </a:lnSpc>
              <a:spcBef>
                <a:spcPts val="0"/>
              </a:spcBef>
              <a:buNone/>
              <a:defRPr sz="4320" baseline="0">
                <a:solidFill>
                  <a:schemeClr val="tx2">
                    <a:lumMod val="75000"/>
                    <a:lumOff val="25000"/>
                  </a:schemeClr>
                </a:solidFill>
              </a:defRPr>
            </a:lvl1pPr>
            <a:lvl2pPr marL="822960" indent="0">
              <a:buNone/>
              <a:defRPr sz="3600">
                <a:solidFill>
                  <a:schemeClr val="tx1">
                    <a:tint val="75000"/>
                  </a:schemeClr>
                </a:solidFill>
              </a:defRPr>
            </a:lvl2pPr>
            <a:lvl3pPr marL="1645920" indent="0">
              <a:buNone/>
              <a:defRPr sz="3240">
                <a:solidFill>
                  <a:schemeClr val="tx1">
                    <a:tint val="75000"/>
                  </a:schemeClr>
                </a:solidFill>
              </a:defRPr>
            </a:lvl3pPr>
            <a:lvl4pPr marL="2468880" indent="0">
              <a:buNone/>
              <a:defRPr sz="2880">
                <a:solidFill>
                  <a:schemeClr val="tx1">
                    <a:tint val="75000"/>
                  </a:schemeClr>
                </a:solidFill>
              </a:defRPr>
            </a:lvl4pPr>
            <a:lvl5pPr marL="3291840" indent="0">
              <a:buNone/>
              <a:defRPr sz="2880">
                <a:solidFill>
                  <a:schemeClr val="tx1">
                    <a:tint val="75000"/>
                  </a:schemeClr>
                </a:solidFill>
              </a:defRPr>
            </a:lvl5pPr>
            <a:lvl6pPr marL="4114800" indent="0">
              <a:buNone/>
              <a:defRPr sz="2880">
                <a:solidFill>
                  <a:schemeClr val="tx1">
                    <a:tint val="75000"/>
                  </a:schemeClr>
                </a:solidFill>
              </a:defRPr>
            </a:lvl6pPr>
            <a:lvl7pPr marL="4937760" indent="0">
              <a:buNone/>
              <a:defRPr sz="2880">
                <a:solidFill>
                  <a:schemeClr val="tx1">
                    <a:tint val="75000"/>
                  </a:schemeClr>
                </a:solidFill>
              </a:defRPr>
            </a:lvl7pPr>
            <a:lvl8pPr marL="5760720" indent="0">
              <a:buNone/>
              <a:defRPr sz="2880">
                <a:solidFill>
                  <a:schemeClr val="tx1">
                    <a:tint val="75000"/>
                  </a:schemeClr>
                </a:solidFill>
              </a:defRPr>
            </a:lvl8pPr>
            <a:lvl9pPr marL="6583680" indent="0">
              <a:buNone/>
              <a:defRPr sz="288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0745" y="5852161"/>
            <a:ext cx="8443570" cy="8778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257578" y="5852161"/>
            <a:ext cx="8443570" cy="8778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C5CF2-D86F-4459-9DE1-14CBE96510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3" y="1360627"/>
            <a:ext cx="18019438" cy="375269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940745" y="5895379"/>
            <a:ext cx="8468258" cy="1977389"/>
          </a:xfrm>
        </p:spPr>
        <p:txBody>
          <a:bodyPr anchor="b">
            <a:normAutofit/>
          </a:bodyPr>
          <a:lstStyle>
            <a:lvl1pPr marL="0" indent="0">
              <a:lnSpc>
                <a:spcPct val="99000"/>
              </a:lnSpc>
              <a:buNone/>
              <a:defRPr sz="5040" b="0" baseline="0">
                <a:solidFill>
                  <a:schemeClr val="accent2"/>
                </a:solidFill>
              </a:defRPr>
            </a:lvl1pPr>
            <a:lvl2pPr marL="822960" indent="0">
              <a:buNone/>
              <a:defRPr sz="3600" b="1"/>
            </a:lvl2pPr>
            <a:lvl3pPr marL="1645920" indent="0">
              <a:buNone/>
              <a:defRPr sz="3240" b="1"/>
            </a:lvl3pPr>
            <a:lvl4pPr marL="2468880" indent="0">
              <a:buNone/>
              <a:defRPr sz="2880" b="1"/>
            </a:lvl4pPr>
            <a:lvl5pPr marL="3291840" indent="0">
              <a:buNone/>
              <a:defRPr sz="2880" b="1"/>
            </a:lvl5pPr>
            <a:lvl6pPr marL="4114800" indent="0">
              <a:buNone/>
              <a:defRPr sz="2880" b="1"/>
            </a:lvl6pPr>
            <a:lvl7pPr marL="4937760" indent="0">
              <a:buNone/>
              <a:defRPr sz="2880" b="1"/>
            </a:lvl7pPr>
            <a:lvl8pPr marL="5760720" indent="0">
              <a:buNone/>
              <a:defRPr sz="2880" b="1"/>
            </a:lvl8pPr>
            <a:lvl9pPr marL="6583680" indent="0">
              <a:buNone/>
              <a:defRPr sz="2880" b="1"/>
            </a:lvl9pPr>
          </a:lstStyle>
          <a:p>
            <a:pPr lvl="0"/>
            <a:r>
              <a:rPr lang="en-US"/>
              <a:t>Click to edit Master text styles</a:t>
            </a:r>
          </a:p>
        </p:txBody>
      </p:sp>
      <p:sp>
        <p:nvSpPr>
          <p:cNvPr id="4" name="Content Placeholder 3"/>
          <p:cNvSpPr>
            <a:spLocks noGrp="1"/>
          </p:cNvSpPr>
          <p:nvPr>
            <p:ph sz="half" idx="2"/>
          </p:nvPr>
        </p:nvSpPr>
        <p:spPr>
          <a:xfrm>
            <a:off x="5940745" y="7959937"/>
            <a:ext cx="8468258" cy="6670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232890" y="5895379"/>
            <a:ext cx="8468258" cy="1977389"/>
          </a:xfrm>
        </p:spPr>
        <p:txBody>
          <a:bodyPr anchor="b">
            <a:normAutofit/>
          </a:bodyPr>
          <a:lstStyle>
            <a:lvl1pPr marL="0" indent="0">
              <a:lnSpc>
                <a:spcPct val="99000"/>
              </a:lnSpc>
              <a:buNone/>
              <a:defRPr sz="5040" b="0" baseline="0">
                <a:solidFill>
                  <a:schemeClr val="accent2"/>
                </a:solidFill>
              </a:defRPr>
            </a:lvl1pPr>
            <a:lvl2pPr marL="822960" indent="0">
              <a:buNone/>
              <a:defRPr sz="3600" b="1"/>
            </a:lvl2pPr>
            <a:lvl3pPr marL="1645920" indent="0">
              <a:buNone/>
              <a:defRPr sz="3240" b="1"/>
            </a:lvl3pPr>
            <a:lvl4pPr marL="2468880" indent="0">
              <a:buNone/>
              <a:defRPr sz="2880" b="1"/>
            </a:lvl4pPr>
            <a:lvl5pPr marL="3291840" indent="0">
              <a:buNone/>
              <a:defRPr sz="2880" b="1"/>
            </a:lvl5pPr>
            <a:lvl6pPr marL="4114800" indent="0">
              <a:buNone/>
              <a:defRPr sz="2880" b="1"/>
            </a:lvl6pPr>
            <a:lvl7pPr marL="4937760" indent="0">
              <a:buNone/>
              <a:defRPr sz="2880" b="1"/>
            </a:lvl7pPr>
            <a:lvl8pPr marL="5760720" indent="0">
              <a:buNone/>
              <a:defRPr sz="2880" b="1"/>
            </a:lvl8pPr>
            <a:lvl9pPr marL="6583680" indent="0">
              <a:buNone/>
              <a:defRPr sz="2880" b="1"/>
            </a:lvl9pPr>
          </a:lstStyle>
          <a:p>
            <a:pPr lvl="0"/>
            <a:r>
              <a:rPr lang="en-US"/>
              <a:t>Click to edit Master text styles</a:t>
            </a:r>
          </a:p>
        </p:txBody>
      </p:sp>
      <p:sp>
        <p:nvSpPr>
          <p:cNvPr id="6" name="Content Placeholder 5"/>
          <p:cNvSpPr>
            <a:spLocks noGrp="1"/>
          </p:cNvSpPr>
          <p:nvPr>
            <p:ph sz="quarter" idx="4"/>
          </p:nvPr>
        </p:nvSpPr>
        <p:spPr>
          <a:xfrm>
            <a:off x="15232890" y="7959937"/>
            <a:ext cx="8468258" cy="6670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CC5CF2-D86F-4459-9DE1-14CBE96510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CC5CF2-D86F-4459-9DE1-14CBE96510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3" y="11432"/>
            <a:ext cx="10206211" cy="16447769"/>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5323B-8E1B-425D-BF7D-F445B6398804}" type="slidenum">
              <a:rPr lang="en-US" smtClean="0"/>
              <a:pPr/>
              <a:t>‹#›</a:t>
            </a:fld>
            <a:endParaRPr lang="en-US"/>
          </a:p>
        </p:txBody>
      </p:sp>
      <p:sp>
        <p:nvSpPr>
          <p:cNvPr id="7" name="Rectangle 98"/>
          <p:cNvSpPr>
            <a:spLocks noChangeArrowheads="1"/>
          </p:cNvSpPr>
          <p:nvPr userDrawn="1"/>
        </p:nvSpPr>
        <p:spPr bwMode="auto">
          <a:xfrm>
            <a:off x="514350" y="3178970"/>
            <a:ext cx="7429061" cy="12594431"/>
          </a:xfrm>
          <a:prstGeom prst="rect">
            <a:avLst/>
          </a:prstGeom>
          <a:solidFill>
            <a:schemeClr val="bg1"/>
          </a:solidFill>
          <a:ln w="9525">
            <a:noFill/>
            <a:miter lim="800000"/>
            <a:headEnd/>
            <a:tailEnd/>
          </a:ln>
          <a:effectLst/>
        </p:spPr>
        <p:txBody>
          <a:bodyPr lIns="192794" tIns="192794" rIns="192794" bIns="192794"/>
          <a:lstStyle/>
          <a:p>
            <a:pPr defTabSz="489790">
              <a:spcBef>
                <a:spcPct val="50000"/>
              </a:spcBef>
            </a:pPr>
            <a:endParaRPr lang="en-US" sz="2200" b="1" dirty="0">
              <a:solidFill>
                <a:srgbClr val="CC3300"/>
              </a:solidFill>
              <a:latin typeface="Arial" charset="0"/>
            </a:endParaRPr>
          </a:p>
        </p:txBody>
      </p:sp>
      <p:sp>
        <p:nvSpPr>
          <p:cNvPr id="8" name="Rectangle 101"/>
          <p:cNvSpPr>
            <a:spLocks noChangeArrowheads="1"/>
          </p:cNvSpPr>
          <p:nvPr userDrawn="1"/>
        </p:nvSpPr>
        <p:spPr bwMode="auto">
          <a:xfrm>
            <a:off x="8687241" y="3178970"/>
            <a:ext cx="7429060" cy="12594431"/>
          </a:xfrm>
          <a:prstGeom prst="rect">
            <a:avLst/>
          </a:prstGeom>
          <a:solidFill>
            <a:schemeClr val="bg1"/>
          </a:solidFill>
          <a:ln w="9525">
            <a:noFill/>
            <a:miter lim="800000"/>
            <a:headEnd/>
            <a:tailEnd/>
          </a:ln>
          <a:effectLst/>
        </p:spPr>
        <p:txBody>
          <a:bodyPr lIns="192794" tIns="192794" rIns="192794" bIns="192794"/>
          <a:lstStyle/>
          <a:p>
            <a:pPr defTabSz="489790">
              <a:spcBef>
                <a:spcPct val="50000"/>
              </a:spcBef>
            </a:pPr>
            <a:endParaRPr lang="en-US" sz="2200" b="1" dirty="0">
              <a:solidFill>
                <a:srgbClr val="CC3300"/>
              </a:solidFill>
              <a:latin typeface="Arial" charset="0"/>
            </a:endParaRPr>
          </a:p>
        </p:txBody>
      </p:sp>
      <p:sp>
        <p:nvSpPr>
          <p:cNvPr id="9" name="Rectangle 102"/>
          <p:cNvSpPr>
            <a:spLocks noChangeArrowheads="1"/>
          </p:cNvSpPr>
          <p:nvPr userDrawn="1"/>
        </p:nvSpPr>
        <p:spPr bwMode="auto">
          <a:xfrm>
            <a:off x="16858811" y="3178969"/>
            <a:ext cx="7430379" cy="12593003"/>
          </a:xfrm>
          <a:prstGeom prst="rect">
            <a:avLst/>
          </a:prstGeom>
          <a:solidFill>
            <a:schemeClr val="bg1"/>
          </a:solidFill>
          <a:ln w="9525">
            <a:noFill/>
            <a:miter lim="800000"/>
            <a:headEnd/>
            <a:tailEnd/>
          </a:ln>
          <a:effectLst/>
        </p:spPr>
        <p:txBody>
          <a:bodyPr lIns="192794" tIns="192794" rIns="192794" bIns="192794"/>
          <a:lstStyle/>
          <a:p>
            <a:pPr defTabSz="489790">
              <a:spcBef>
                <a:spcPct val="50000"/>
              </a:spcBef>
            </a:pPr>
            <a:endParaRPr lang="en-US" sz="2200" b="1" dirty="0">
              <a:solidFill>
                <a:srgbClr val="CC3300"/>
              </a:solidFill>
              <a:latin typeface="Arial" charset="0"/>
            </a:endParaRPr>
          </a:p>
        </p:txBody>
      </p:sp>
    </p:spTree>
  </p:cSld>
  <p:clrMapOvr>
    <a:masterClrMapping/>
  </p:clrMapOvr>
  <p:extLst>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14481119" y="0"/>
            <a:ext cx="10207682" cy="164592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17158716" y="3609377"/>
            <a:ext cx="6536122" cy="4051018"/>
          </a:xfrm>
        </p:spPr>
        <p:txBody>
          <a:bodyPr anchor="b">
            <a:normAutofit/>
          </a:bodyPr>
          <a:lstStyle>
            <a:lvl1pPr>
              <a:lnSpc>
                <a:spcPct val="104000"/>
              </a:lnSpc>
              <a:defRPr sz="6720"/>
            </a:lvl1pPr>
          </a:lstStyle>
          <a:p>
            <a:r>
              <a:rPr lang="en-US"/>
              <a:t>Click to edit Master title style</a:t>
            </a:r>
            <a:endParaRPr lang="en-US" dirty="0"/>
          </a:p>
        </p:txBody>
      </p:sp>
      <p:sp>
        <p:nvSpPr>
          <p:cNvPr id="3" name="Content Placeholder 2"/>
          <p:cNvSpPr>
            <a:spLocks noGrp="1"/>
          </p:cNvSpPr>
          <p:nvPr>
            <p:ph idx="1"/>
          </p:nvPr>
        </p:nvSpPr>
        <p:spPr>
          <a:xfrm>
            <a:off x="987655" y="1059394"/>
            <a:ext cx="15384006" cy="13571006"/>
          </a:xfrm>
        </p:spPr>
        <p:txBody>
          <a:bodyPr/>
          <a:lstStyle>
            <a:lvl1pPr>
              <a:defRPr sz="3600"/>
            </a:lvl1pPr>
            <a:lvl2pPr>
              <a:defRPr sz="3240"/>
            </a:lvl2pPr>
            <a:lvl3pPr>
              <a:defRPr sz="2880"/>
            </a:lvl3pPr>
            <a:lvl4pPr>
              <a:defRPr sz="2520"/>
            </a:lvl4pPr>
            <a:lvl5pPr>
              <a:defRPr sz="2520"/>
            </a:lvl5pPr>
            <a:lvl6pPr>
              <a:defRPr sz="2520"/>
            </a:lvl6pPr>
            <a:lvl7pPr>
              <a:defRPr sz="2520"/>
            </a:lvl7pPr>
            <a:lvl8pPr>
              <a:defRPr sz="2520"/>
            </a:lvl8pPr>
            <a:lvl9pPr>
              <a:defRPr sz="2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158716" y="7737131"/>
            <a:ext cx="6536122" cy="6893273"/>
          </a:xfrm>
        </p:spPr>
        <p:txBody>
          <a:bodyPr>
            <a:normAutofit/>
          </a:bodyPr>
          <a:lstStyle>
            <a:lvl1pPr marL="0" indent="0">
              <a:spcBef>
                <a:spcPts val="2880"/>
              </a:spcBef>
              <a:buNone/>
              <a:defRPr sz="3360"/>
            </a:lvl1pPr>
            <a:lvl2pPr marL="822960" indent="0">
              <a:buNone/>
              <a:defRPr sz="2520"/>
            </a:lvl2pPr>
            <a:lvl3pPr marL="1645920" indent="0">
              <a:buNone/>
              <a:defRPr sz="2160"/>
            </a:lvl3pPr>
            <a:lvl4pPr marL="2468880" indent="0">
              <a:buNone/>
              <a:defRPr sz="1800"/>
            </a:lvl4pPr>
            <a:lvl5pPr marL="3291840" indent="0">
              <a:buNone/>
              <a:defRPr sz="1800"/>
            </a:lvl5pPr>
            <a:lvl6pPr marL="4114800" indent="0">
              <a:buNone/>
              <a:defRPr sz="1800"/>
            </a:lvl6pPr>
            <a:lvl7pPr marL="4937760" indent="0">
              <a:buNone/>
              <a:defRPr sz="1800"/>
            </a:lvl7pPr>
            <a:lvl8pPr marL="5760720" indent="0">
              <a:buNone/>
              <a:defRPr sz="1800"/>
            </a:lvl8pPr>
            <a:lvl9pPr marL="6583680" indent="0">
              <a:buNone/>
              <a:defRPr sz="1800"/>
            </a:lvl9pPr>
          </a:lstStyle>
          <a:p>
            <a:pPr lvl="0"/>
            <a:r>
              <a:rPr lang="en-US"/>
              <a:t>Click to edit Master text styles</a:t>
            </a:r>
          </a:p>
        </p:txBody>
      </p:sp>
      <p:sp>
        <p:nvSpPr>
          <p:cNvPr id="5" name="Date Placeholder 4"/>
          <p:cNvSpPr>
            <a:spLocks noGrp="1"/>
          </p:cNvSpPr>
          <p:nvPr>
            <p:ph type="dt" sz="half" idx="10"/>
          </p:nvPr>
        </p:nvSpPr>
        <p:spPr>
          <a:xfrm>
            <a:off x="17165026" y="15087604"/>
            <a:ext cx="6536122" cy="876300"/>
          </a:xfrm>
        </p:spPr>
        <p:txBody>
          <a:bodyPr/>
          <a:lstStyle>
            <a:lvl1pPr algn="l">
              <a:defRPr/>
            </a:lvl1pPr>
          </a:lstStyle>
          <a:p>
            <a:endParaRPr lang="en-US"/>
          </a:p>
        </p:txBody>
      </p:sp>
      <p:sp>
        <p:nvSpPr>
          <p:cNvPr id="6" name="Footer Placeholder 5"/>
          <p:cNvSpPr>
            <a:spLocks noGrp="1"/>
          </p:cNvSpPr>
          <p:nvPr>
            <p:ph type="ftr" sz="quarter" idx="11"/>
          </p:nvPr>
        </p:nvSpPr>
        <p:spPr>
          <a:xfrm>
            <a:off x="987655" y="15087604"/>
            <a:ext cx="15384006" cy="876300"/>
          </a:xfrm>
        </p:spPr>
        <p:txBody>
          <a:bodyPr/>
          <a:lstStyle>
            <a:lvl1pPr algn="l">
              <a:defRPr/>
            </a:lvl1pPr>
          </a:lstStyle>
          <a:p>
            <a:endParaRPr lang="en-US"/>
          </a:p>
        </p:txBody>
      </p:sp>
      <p:sp>
        <p:nvSpPr>
          <p:cNvPr id="7" name="Slide Number Placeholder 6"/>
          <p:cNvSpPr>
            <a:spLocks noGrp="1"/>
          </p:cNvSpPr>
          <p:nvPr>
            <p:ph type="sldNum" sz="quarter" idx="12"/>
          </p:nvPr>
        </p:nvSpPr>
        <p:spPr>
          <a:xfrm>
            <a:off x="17158716" y="896653"/>
            <a:ext cx="6536122" cy="1959554"/>
          </a:xfrm>
        </p:spPr>
        <p:txBody>
          <a:bodyPr anchor="t"/>
          <a:lstStyle>
            <a:lvl1pPr algn="l">
              <a:defRPr sz="9120"/>
            </a:lvl1pPr>
          </a:lstStyle>
          <a:p>
            <a:fld id="{6BCC5CF2-D86F-4459-9DE1-14CBE9651077}" type="slidenum">
              <a:rPr lang="en-US" smtClean="0"/>
              <a:pPr/>
              <a:t>‹#›</a:t>
            </a:fld>
            <a:endParaRPr lang="en-US"/>
          </a:p>
        </p:txBody>
      </p:sp>
    </p:spTree>
  </p:cSld>
  <p:clrMapOvr>
    <a:masterClrMapping/>
  </p:clrMapOvr>
  <p:extLst>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14481119" y="0"/>
            <a:ext cx="10207682" cy="164592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17158716" y="3609384"/>
            <a:ext cx="6542532" cy="4051018"/>
          </a:xfrm>
        </p:spPr>
        <p:txBody>
          <a:bodyPr anchor="b">
            <a:noAutofit/>
          </a:bodyPr>
          <a:lstStyle>
            <a:lvl1pPr>
              <a:lnSpc>
                <a:spcPct val="104000"/>
              </a:lnSpc>
              <a:defRPr sz="6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 y="3"/>
            <a:ext cx="16407868" cy="16459198"/>
          </a:xfrm>
        </p:spPr>
        <p:txBody>
          <a:bodyPr anchor="t"/>
          <a:lstStyle>
            <a:lvl1pPr marL="0" indent="0">
              <a:buNone/>
              <a:defRPr sz="5760"/>
            </a:lvl1pPr>
            <a:lvl2pPr marL="822960" indent="0">
              <a:buNone/>
              <a:defRPr sz="5040"/>
            </a:lvl2pPr>
            <a:lvl3pPr marL="1645920" indent="0">
              <a:buNone/>
              <a:defRPr sz="4320"/>
            </a:lvl3pPr>
            <a:lvl4pPr marL="2468880" indent="0">
              <a:buNone/>
              <a:defRPr sz="3600"/>
            </a:lvl4pPr>
            <a:lvl5pPr marL="3291840" indent="0">
              <a:buNone/>
              <a:defRPr sz="3600"/>
            </a:lvl5pPr>
            <a:lvl6pPr marL="4114800" indent="0">
              <a:buNone/>
              <a:defRPr sz="3600"/>
            </a:lvl6pPr>
            <a:lvl7pPr marL="4937760" indent="0">
              <a:buNone/>
              <a:defRPr sz="3600"/>
            </a:lvl7pPr>
            <a:lvl8pPr marL="5760720" indent="0">
              <a:buNone/>
              <a:defRPr sz="3600"/>
            </a:lvl8pPr>
            <a:lvl9pPr marL="6583680" indent="0">
              <a:buNone/>
              <a:defRPr sz="3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158716" y="7737134"/>
            <a:ext cx="6542532" cy="6893266"/>
          </a:xfrm>
        </p:spPr>
        <p:txBody>
          <a:bodyPr>
            <a:normAutofit/>
          </a:bodyPr>
          <a:lstStyle>
            <a:lvl1pPr marL="0" indent="0">
              <a:spcBef>
                <a:spcPts val="2880"/>
              </a:spcBef>
              <a:buNone/>
              <a:defRPr sz="3360"/>
            </a:lvl1pPr>
            <a:lvl2pPr marL="822960" indent="0">
              <a:buNone/>
              <a:defRPr sz="2520"/>
            </a:lvl2pPr>
            <a:lvl3pPr marL="1645920" indent="0">
              <a:buNone/>
              <a:defRPr sz="2160"/>
            </a:lvl3pPr>
            <a:lvl4pPr marL="2468880" indent="0">
              <a:buNone/>
              <a:defRPr sz="1800"/>
            </a:lvl4pPr>
            <a:lvl5pPr marL="3291840" indent="0">
              <a:buNone/>
              <a:defRPr sz="1800"/>
            </a:lvl5pPr>
            <a:lvl6pPr marL="4114800" indent="0">
              <a:buNone/>
              <a:defRPr sz="1800"/>
            </a:lvl6pPr>
            <a:lvl7pPr marL="4937760" indent="0">
              <a:buNone/>
              <a:defRPr sz="1800"/>
            </a:lvl7pPr>
            <a:lvl8pPr marL="5760720" indent="0">
              <a:buNone/>
              <a:defRPr sz="1800"/>
            </a:lvl8pPr>
            <a:lvl9pPr marL="6583680" indent="0">
              <a:buNone/>
              <a:defRPr sz="1800"/>
            </a:lvl9pPr>
          </a:lstStyle>
          <a:p>
            <a:pPr lvl="0"/>
            <a:r>
              <a:rPr lang="en-US"/>
              <a:t>Click to edit Master text styles</a:t>
            </a:r>
          </a:p>
        </p:txBody>
      </p:sp>
      <p:sp>
        <p:nvSpPr>
          <p:cNvPr id="5" name="Date Placeholder 4"/>
          <p:cNvSpPr>
            <a:spLocks noGrp="1"/>
          </p:cNvSpPr>
          <p:nvPr>
            <p:ph type="dt" sz="half" idx="10"/>
          </p:nvPr>
        </p:nvSpPr>
        <p:spPr>
          <a:xfrm>
            <a:off x="17145524" y="15111880"/>
            <a:ext cx="6555627" cy="876300"/>
          </a:xfrm>
        </p:spPr>
        <p:txBody>
          <a:bodyPr/>
          <a:lstStyle>
            <a:lvl1pPr algn="l">
              <a:defRPr/>
            </a:lvl1pPr>
          </a:lstStyle>
          <a:p>
            <a:endParaRPr lang="en-US"/>
          </a:p>
        </p:txBody>
      </p:sp>
      <p:sp>
        <p:nvSpPr>
          <p:cNvPr id="6" name="Footer Placeholder 5"/>
          <p:cNvSpPr>
            <a:spLocks noGrp="1"/>
          </p:cNvSpPr>
          <p:nvPr>
            <p:ph type="ftr" sz="quarter" idx="11"/>
          </p:nvPr>
        </p:nvSpPr>
        <p:spPr>
          <a:xfrm>
            <a:off x="987655" y="15111880"/>
            <a:ext cx="15420213" cy="876300"/>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17158716" y="896657"/>
            <a:ext cx="6542532" cy="1959557"/>
          </a:xfrm>
        </p:spPr>
        <p:txBody>
          <a:bodyPr anchor="t"/>
          <a:lstStyle>
            <a:lvl1pPr algn="l">
              <a:defRPr sz="9120"/>
            </a:lvl1pPr>
          </a:lstStyle>
          <a:p>
            <a:fld id="{6BCC5CF2-D86F-4459-9DE1-14CBE96510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3" y="11432"/>
            <a:ext cx="10206211" cy="16447769"/>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5683581" y="1364028"/>
            <a:ext cx="18017570" cy="374571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940745" y="5852160"/>
            <a:ext cx="17760406" cy="8763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146168" y="15111880"/>
            <a:ext cx="5554980" cy="876300"/>
          </a:xfrm>
          <a:prstGeom prst="rect">
            <a:avLst/>
          </a:prstGeom>
        </p:spPr>
        <p:txBody>
          <a:bodyPr vert="horz" lIns="91440" tIns="45720" rIns="91440" bIns="45720" rtlCol="0" anchor="ctr"/>
          <a:lstStyle>
            <a:lvl1pPr algn="r">
              <a:defRPr sz="2400" baseline="0">
                <a:solidFill>
                  <a:schemeClr val="tx2">
                    <a:lumMod val="75000"/>
                    <a:lumOff val="25000"/>
                  </a:schemeClr>
                </a:solidFill>
                <a:latin typeface="+mj-lt"/>
              </a:defRPr>
            </a:lvl1pPr>
          </a:lstStyle>
          <a:p>
            <a:endParaRPr lang="en-US"/>
          </a:p>
        </p:txBody>
      </p:sp>
      <p:sp>
        <p:nvSpPr>
          <p:cNvPr id="5" name="Footer Placeholder 4"/>
          <p:cNvSpPr>
            <a:spLocks noGrp="1"/>
          </p:cNvSpPr>
          <p:nvPr>
            <p:ph type="ftr" sz="quarter" idx="3"/>
          </p:nvPr>
        </p:nvSpPr>
        <p:spPr>
          <a:xfrm>
            <a:off x="5940745" y="15111880"/>
            <a:ext cx="11476431" cy="876300"/>
          </a:xfrm>
          <a:prstGeom prst="rect">
            <a:avLst/>
          </a:prstGeom>
        </p:spPr>
        <p:txBody>
          <a:bodyPr vert="horz" lIns="91440" tIns="45720" rIns="91440" bIns="45720" rtlCol="0" anchor="ctr"/>
          <a:lstStyle>
            <a:lvl1pPr algn="l">
              <a:defRPr sz="24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771526" y="1506927"/>
            <a:ext cx="3815805" cy="1450246"/>
          </a:xfrm>
          <a:prstGeom prst="rect">
            <a:avLst/>
          </a:prstGeom>
        </p:spPr>
        <p:txBody>
          <a:bodyPr vert="horz" lIns="91440" tIns="45720" rIns="91440" bIns="45720" rtlCol="0" anchor="b"/>
          <a:lstStyle>
            <a:lvl1pPr algn="r">
              <a:defRPr sz="9120" baseline="0">
                <a:solidFill>
                  <a:schemeClr val="tx2">
                    <a:lumMod val="75000"/>
                    <a:lumOff val="25000"/>
                  </a:schemeClr>
                </a:solidFill>
                <a:latin typeface="+mj-lt"/>
              </a:defRPr>
            </a:lvl1pPr>
          </a:lstStyle>
          <a:p>
            <a:fld id="{6BCC5CF2-D86F-4459-9DE1-14CBE9651077}" type="slidenum">
              <a:rPr lang="en-US" smtClean="0"/>
              <a:pPr/>
              <a:t>‹#›</a:t>
            </a:fld>
            <a:endParaRPr lang="en-US"/>
          </a:p>
        </p:txBody>
      </p:sp>
      <p:cxnSp>
        <p:nvCxnSpPr>
          <p:cNvPr id="9" name="Straight Connector 8"/>
          <p:cNvCxnSpPr/>
          <p:nvPr/>
        </p:nvCxnSpPr>
        <p:spPr>
          <a:xfrm>
            <a:off x="5940745" y="5222422"/>
            <a:ext cx="1776040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5940745" y="5222422"/>
            <a:ext cx="1776040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25"/>
          <p:cNvSpPr>
            <a:spLocks noChangeArrowheads="1"/>
          </p:cNvSpPr>
          <p:nvPr userDrawn="1"/>
        </p:nvSpPr>
        <p:spPr bwMode="auto">
          <a:xfrm>
            <a:off x="0" y="2674620"/>
            <a:ext cx="24688800" cy="13784580"/>
          </a:xfrm>
          <a:prstGeom prst="rect">
            <a:avLst/>
          </a:prstGeom>
          <a:solidFill>
            <a:srgbClr val="006699"/>
          </a:solidFill>
          <a:ln w="9525">
            <a:noFill/>
            <a:miter lim="800000"/>
            <a:headEnd/>
            <a:tailEnd/>
          </a:ln>
          <a:effectLst/>
        </p:spPr>
        <p:txBody>
          <a:bodyPr wrap="none" lIns="78367" tIns="39183" rIns="78367" bIns="39183" anchor="ctr"/>
          <a:lstStyle/>
          <a:p>
            <a:endParaRPr lang="en-US"/>
          </a:p>
        </p:txBody>
      </p:sp>
      <p:sp>
        <p:nvSpPr>
          <p:cNvPr id="12" name="Rectangle 29"/>
          <p:cNvSpPr>
            <a:spLocks noChangeArrowheads="1"/>
          </p:cNvSpPr>
          <p:nvPr userDrawn="1"/>
        </p:nvSpPr>
        <p:spPr bwMode="auto">
          <a:xfrm>
            <a:off x="0" y="2631757"/>
            <a:ext cx="24688800" cy="121444"/>
          </a:xfrm>
          <a:prstGeom prst="rect">
            <a:avLst/>
          </a:prstGeom>
          <a:solidFill>
            <a:srgbClr val="6E9CC6"/>
          </a:solidFill>
          <a:ln w="9525">
            <a:solidFill>
              <a:srgbClr val="6E9CC6"/>
            </a:solidFill>
            <a:miter lim="800000"/>
            <a:headEnd/>
            <a:tailEnd/>
          </a:ln>
          <a:effectLst/>
        </p:spPr>
        <p:txBody>
          <a:bodyPr wrap="none" lIns="78367" tIns="39183" rIns="78367" bIns="39183" anchor="ctr"/>
          <a:lstStyle/>
          <a:p>
            <a:endParaRPr lang="en-US"/>
          </a:p>
        </p:txBody>
      </p:sp>
      <p:pic>
        <p:nvPicPr>
          <p:cNvPr id="14" name="Picture 97"/>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1085410" y="868250"/>
            <a:ext cx="1829240" cy="649512"/>
          </a:xfrm>
          <a:prstGeom prst="rect">
            <a:avLst/>
          </a:prstGeom>
          <a:noFill/>
        </p:spPr>
      </p:pic>
    </p:spTree>
    <p:extLst>
      <p:ext uri="{BB962C8B-B14F-4D97-AF65-F5344CB8AC3E}">
        <p14:creationId xmlns:p14="http://schemas.microsoft.com/office/powerpoint/2010/main" val="928308072"/>
      </p:ext>
    </p:extLst>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Lst>
  <p:txStyles>
    <p:titleStyle>
      <a:lvl1pPr algn="l" defTabSz="1645920" rtl="0" eaLnBrk="1" latinLnBrk="0" hangingPunct="1">
        <a:lnSpc>
          <a:spcPct val="99000"/>
        </a:lnSpc>
        <a:spcBef>
          <a:spcPct val="0"/>
        </a:spcBef>
        <a:buNone/>
        <a:defRPr sz="9120" kern="1200">
          <a:solidFill>
            <a:schemeClr val="tx2">
              <a:lumMod val="75000"/>
              <a:lumOff val="25000"/>
            </a:schemeClr>
          </a:solidFill>
          <a:latin typeface="+mj-lt"/>
          <a:ea typeface="+mj-ea"/>
          <a:cs typeface="+mj-cs"/>
        </a:defRPr>
      </a:lvl1pPr>
    </p:titleStyle>
    <p:bodyStyle>
      <a:lvl1pPr marL="576072" indent="-576072" algn="l" defTabSz="1645920" rtl="0" eaLnBrk="1" latinLnBrk="0" hangingPunct="1">
        <a:lnSpc>
          <a:spcPct val="111000"/>
        </a:lnSpc>
        <a:spcBef>
          <a:spcPts val="2232"/>
        </a:spcBef>
        <a:buFont typeface="Corbel" panose="020B0503020204020204" pitchFamily="34" charset="0"/>
        <a:buChar char="–"/>
        <a:defRPr sz="4800" kern="1200">
          <a:solidFill>
            <a:schemeClr val="tx2">
              <a:lumMod val="75000"/>
              <a:lumOff val="25000"/>
            </a:schemeClr>
          </a:solidFill>
          <a:latin typeface="+mn-lt"/>
          <a:ea typeface="+mn-ea"/>
          <a:cs typeface="+mn-cs"/>
        </a:defRPr>
      </a:lvl1pPr>
      <a:lvl2pPr marL="1152144" indent="-576072" algn="l" defTabSz="1645920" rtl="0" eaLnBrk="1" latinLnBrk="0" hangingPunct="1">
        <a:lnSpc>
          <a:spcPct val="111000"/>
        </a:lnSpc>
        <a:spcBef>
          <a:spcPts val="2232"/>
        </a:spcBef>
        <a:buFont typeface="Corbel" panose="020B0503020204020204" pitchFamily="34" charset="0"/>
        <a:buChar char="–"/>
        <a:defRPr sz="4320" kern="1200">
          <a:solidFill>
            <a:schemeClr val="tx2">
              <a:lumMod val="75000"/>
              <a:lumOff val="25000"/>
            </a:schemeClr>
          </a:solidFill>
          <a:latin typeface="+mn-lt"/>
          <a:ea typeface="+mn-ea"/>
          <a:cs typeface="+mn-cs"/>
        </a:defRPr>
      </a:lvl2pPr>
      <a:lvl3pPr marL="1728216" indent="-576072" algn="l" defTabSz="1645920" rtl="0" eaLnBrk="1" latinLnBrk="0" hangingPunct="1">
        <a:lnSpc>
          <a:spcPct val="111000"/>
        </a:lnSpc>
        <a:spcBef>
          <a:spcPts val="2232"/>
        </a:spcBef>
        <a:buFont typeface="Corbel" panose="020B0503020204020204" pitchFamily="34" charset="0"/>
        <a:buChar char="–"/>
        <a:defRPr sz="3840" i="1" kern="1200">
          <a:solidFill>
            <a:schemeClr val="tx2">
              <a:lumMod val="75000"/>
              <a:lumOff val="25000"/>
            </a:schemeClr>
          </a:solidFill>
          <a:latin typeface="+mn-lt"/>
          <a:ea typeface="+mn-ea"/>
          <a:cs typeface="+mn-cs"/>
        </a:defRPr>
      </a:lvl3pPr>
      <a:lvl4pPr marL="2304288" indent="-576072" algn="l" defTabSz="1645920" rtl="0" eaLnBrk="1" latinLnBrk="0" hangingPunct="1">
        <a:lnSpc>
          <a:spcPct val="111000"/>
        </a:lnSpc>
        <a:spcBef>
          <a:spcPts val="2232"/>
        </a:spcBef>
        <a:buFont typeface="Corbel" panose="020B0503020204020204" pitchFamily="34" charset="0"/>
        <a:buChar char="–"/>
        <a:defRPr sz="3360" kern="1200">
          <a:solidFill>
            <a:schemeClr val="tx2">
              <a:lumMod val="75000"/>
              <a:lumOff val="25000"/>
            </a:schemeClr>
          </a:solidFill>
          <a:latin typeface="+mn-lt"/>
          <a:ea typeface="+mn-ea"/>
          <a:cs typeface="+mn-cs"/>
        </a:defRPr>
      </a:lvl4pPr>
      <a:lvl5pPr marL="2880360" indent="-576072" algn="l" defTabSz="1645920" rtl="0" eaLnBrk="1" latinLnBrk="0" hangingPunct="1">
        <a:lnSpc>
          <a:spcPct val="111000"/>
        </a:lnSpc>
        <a:spcBef>
          <a:spcPts val="2232"/>
        </a:spcBef>
        <a:buFont typeface="Corbel" panose="020B0503020204020204" pitchFamily="34" charset="0"/>
        <a:buChar char="–"/>
        <a:defRPr sz="3360" i="1" kern="1200">
          <a:solidFill>
            <a:schemeClr val="tx2">
              <a:lumMod val="75000"/>
              <a:lumOff val="25000"/>
            </a:schemeClr>
          </a:solidFill>
          <a:latin typeface="+mn-lt"/>
          <a:ea typeface="+mn-ea"/>
          <a:cs typeface="+mn-cs"/>
        </a:defRPr>
      </a:lvl5pPr>
      <a:lvl6pPr marL="3456432" indent="-576072" algn="l" defTabSz="1645920" rtl="0" eaLnBrk="1" latinLnBrk="0" hangingPunct="1">
        <a:lnSpc>
          <a:spcPct val="111000"/>
        </a:lnSpc>
        <a:spcBef>
          <a:spcPts val="2232"/>
        </a:spcBef>
        <a:buFont typeface="Corbel" panose="020B0503020204020204" pitchFamily="34" charset="0"/>
        <a:buChar char="–"/>
        <a:defRPr sz="3360" kern="1200">
          <a:solidFill>
            <a:schemeClr val="accent1">
              <a:lumMod val="75000"/>
            </a:schemeClr>
          </a:solidFill>
          <a:latin typeface="+mn-lt"/>
          <a:ea typeface="+mn-ea"/>
          <a:cs typeface="+mn-cs"/>
        </a:defRPr>
      </a:lvl6pPr>
      <a:lvl7pPr marL="4032504" indent="-576072" algn="l" defTabSz="1645920" rtl="0" eaLnBrk="1" latinLnBrk="0" hangingPunct="1">
        <a:lnSpc>
          <a:spcPct val="111000"/>
        </a:lnSpc>
        <a:spcBef>
          <a:spcPts val="2232"/>
        </a:spcBef>
        <a:buFont typeface="Corbel" panose="020B0503020204020204" pitchFamily="34" charset="0"/>
        <a:buChar char="–"/>
        <a:defRPr sz="3360" i="1" kern="1200">
          <a:solidFill>
            <a:schemeClr val="accent1">
              <a:lumMod val="75000"/>
            </a:schemeClr>
          </a:solidFill>
          <a:latin typeface="+mn-lt"/>
          <a:ea typeface="+mn-ea"/>
          <a:cs typeface="+mn-cs"/>
        </a:defRPr>
      </a:lvl7pPr>
      <a:lvl8pPr marL="4608576" indent="-576072" algn="l" defTabSz="1645920" rtl="0" eaLnBrk="1" latinLnBrk="0" hangingPunct="1">
        <a:lnSpc>
          <a:spcPct val="111000"/>
        </a:lnSpc>
        <a:spcBef>
          <a:spcPts val="2232"/>
        </a:spcBef>
        <a:buFont typeface="Corbel" panose="020B0503020204020204" pitchFamily="34" charset="0"/>
        <a:buChar char="–"/>
        <a:defRPr sz="3360" kern="1200" baseline="0">
          <a:solidFill>
            <a:schemeClr val="accent1">
              <a:lumMod val="75000"/>
            </a:schemeClr>
          </a:solidFill>
          <a:latin typeface="+mn-lt"/>
          <a:ea typeface="+mn-ea"/>
          <a:cs typeface="+mn-cs"/>
        </a:defRPr>
      </a:lvl8pPr>
      <a:lvl9pPr marL="5184648" indent="-576072" algn="l" defTabSz="1645920" rtl="0" eaLnBrk="1" latinLnBrk="0" hangingPunct="1">
        <a:lnSpc>
          <a:spcPct val="111000"/>
        </a:lnSpc>
        <a:spcBef>
          <a:spcPts val="2232"/>
        </a:spcBef>
        <a:buFont typeface="Corbel" panose="020B0503020204020204" pitchFamily="34" charset="0"/>
        <a:buChar char="–"/>
        <a:defRPr sz="3360" i="1" kern="1200" baseline="0">
          <a:solidFill>
            <a:schemeClr val="accent1">
              <a:lumMod val="75000"/>
            </a:schemeClr>
          </a:solidFill>
          <a:latin typeface="+mn-lt"/>
          <a:ea typeface="+mn-ea"/>
          <a:cs typeface="+mn-cs"/>
        </a:defRPr>
      </a:lvl9pPr>
    </p:bodyStyle>
    <p:otherStyle>
      <a:defPPr>
        <a:defRPr lang="en-US"/>
      </a:defPPr>
      <a:lvl1pPr marL="0" algn="l" defTabSz="1645920" rtl="0" eaLnBrk="1" latinLnBrk="0" hangingPunct="1">
        <a:defRPr sz="3240" kern="1200">
          <a:solidFill>
            <a:schemeClr val="tx1"/>
          </a:solidFill>
          <a:latin typeface="+mn-lt"/>
          <a:ea typeface="+mn-ea"/>
          <a:cs typeface="+mn-cs"/>
        </a:defRPr>
      </a:lvl1pPr>
      <a:lvl2pPr marL="822960" algn="l" defTabSz="1645920" rtl="0" eaLnBrk="1" latinLnBrk="0" hangingPunct="1">
        <a:defRPr sz="3240" kern="1200">
          <a:solidFill>
            <a:schemeClr val="tx1"/>
          </a:solidFill>
          <a:latin typeface="+mn-lt"/>
          <a:ea typeface="+mn-ea"/>
          <a:cs typeface="+mn-cs"/>
        </a:defRPr>
      </a:lvl2pPr>
      <a:lvl3pPr marL="1645920" algn="l" defTabSz="1645920" rtl="0" eaLnBrk="1" latinLnBrk="0" hangingPunct="1">
        <a:defRPr sz="3240" kern="1200">
          <a:solidFill>
            <a:schemeClr val="tx1"/>
          </a:solidFill>
          <a:latin typeface="+mn-lt"/>
          <a:ea typeface="+mn-ea"/>
          <a:cs typeface="+mn-cs"/>
        </a:defRPr>
      </a:lvl3pPr>
      <a:lvl4pPr marL="2468880" algn="l" defTabSz="1645920" rtl="0" eaLnBrk="1" latinLnBrk="0" hangingPunct="1">
        <a:defRPr sz="3240" kern="1200">
          <a:solidFill>
            <a:schemeClr val="tx1"/>
          </a:solidFill>
          <a:latin typeface="+mn-lt"/>
          <a:ea typeface="+mn-ea"/>
          <a:cs typeface="+mn-cs"/>
        </a:defRPr>
      </a:lvl4pPr>
      <a:lvl5pPr marL="3291840" algn="l" defTabSz="1645920" rtl="0" eaLnBrk="1" latinLnBrk="0" hangingPunct="1">
        <a:defRPr sz="3240" kern="1200">
          <a:solidFill>
            <a:schemeClr val="tx1"/>
          </a:solidFill>
          <a:latin typeface="+mn-lt"/>
          <a:ea typeface="+mn-ea"/>
          <a:cs typeface="+mn-cs"/>
        </a:defRPr>
      </a:lvl5pPr>
      <a:lvl6pPr marL="4114800" algn="l" defTabSz="1645920" rtl="0" eaLnBrk="1" latinLnBrk="0" hangingPunct="1">
        <a:defRPr sz="3240" kern="1200">
          <a:solidFill>
            <a:schemeClr val="tx1"/>
          </a:solidFill>
          <a:latin typeface="+mn-lt"/>
          <a:ea typeface="+mn-ea"/>
          <a:cs typeface="+mn-cs"/>
        </a:defRPr>
      </a:lvl6pPr>
      <a:lvl7pPr marL="4937760" algn="l" defTabSz="1645920" rtl="0" eaLnBrk="1" latinLnBrk="0" hangingPunct="1">
        <a:defRPr sz="3240" kern="1200">
          <a:solidFill>
            <a:schemeClr val="tx1"/>
          </a:solidFill>
          <a:latin typeface="+mn-lt"/>
          <a:ea typeface="+mn-ea"/>
          <a:cs typeface="+mn-cs"/>
        </a:defRPr>
      </a:lvl7pPr>
      <a:lvl8pPr marL="5760720" algn="l" defTabSz="1645920" rtl="0" eaLnBrk="1" latinLnBrk="0" hangingPunct="1">
        <a:defRPr sz="3240" kern="1200">
          <a:solidFill>
            <a:schemeClr val="tx1"/>
          </a:solidFill>
          <a:latin typeface="+mn-lt"/>
          <a:ea typeface="+mn-ea"/>
          <a:cs typeface="+mn-cs"/>
        </a:defRPr>
      </a:lvl8pPr>
      <a:lvl9pPr marL="6583680" algn="l" defTabSz="1645920" rtl="0" eaLnBrk="1" latinLnBrk="0" hangingPunct="1">
        <a:defRPr sz="324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13" orient="horz" pos="2160">
          <p15:clr>
            <a:srgbClr val="F26B43"/>
          </p15:clr>
        </p15:guide>
        <p15:guide id="14" pos="1386">
          <p15:clr>
            <a:srgbClr val="F26B43"/>
          </p15:clr>
        </p15:guide>
        <p15:guide id="15" orient="horz" pos="3960">
          <p15:clr>
            <a:srgbClr val="F26B43"/>
          </p15:clr>
        </p15:guide>
        <p15:guide id="16" orient="horz" pos="1536">
          <p15:clr>
            <a:srgbClr val="F26B43"/>
          </p15:clr>
        </p15:guide>
        <p15:guide id="17" orient="horz" pos="3840">
          <p15:clr>
            <a:srgbClr val="F26B43"/>
          </p15:clr>
        </p15:guide>
        <p15:guide id="18" pos="3312">
          <p15:clr>
            <a:srgbClr val="F26B43"/>
          </p15:clr>
        </p15:guide>
        <p15:guide id="19" pos="3600">
          <p15:clr>
            <a:srgbClr val="F26B43"/>
          </p15:clr>
        </p15:guide>
        <p15:guide id="20" orient="horz" pos="360">
          <p15:clr>
            <a:srgbClr val="F26B43"/>
          </p15:clr>
        </p15:guide>
        <p15:guide id="21" pos="5526">
          <p15:clr>
            <a:srgbClr val="F26B43"/>
          </p15:clr>
        </p15:guide>
        <p15:guide id="22" pos="1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ncbi.nlm.nih.gov/pubmed/?term=Serpa%20Neto%20A%5BAuthor%5D&amp;cauthor=true&amp;cauthor_uid=23093163" TargetMode="External"/><Relationship Id="rId13" Type="http://schemas.openxmlformats.org/officeDocument/2006/relationships/hyperlink" Target="https://www.ncbi.nlm.nih.gov/pubmed/?term=Pasqualucci%20Mde%20O%5BAuthor%5D&amp;cauthor=true&amp;cauthor_uid=23093163" TargetMode="External"/><Relationship Id="rId1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hyperlink" Target="https://www.uptodate.com/contents/acute-respiratory-distress-syndrome-clinical-features-diagnosis-and-complication" TargetMode="External"/><Relationship Id="rId12" Type="http://schemas.openxmlformats.org/officeDocument/2006/relationships/hyperlink" Target="https://www.ncbi.nlm.nih.gov/pubmed/?term=Esp%C3%B3sito%20DC%5BAuthor%5D&amp;cauthor=true&amp;cauthor_uid=23093163" TargetMode="External"/><Relationship Id="rId17" Type="http://schemas.openxmlformats.org/officeDocument/2006/relationships/image" Target="../media/image4.jpeg"/><Relationship Id="rId2" Type="http://schemas.openxmlformats.org/officeDocument/2006/relationships/audio" Target="../media/media1.m4a"/><Relationship Id="rId16" Type="http://schemas.openxmlformats.org/officeDocument/2006/relationships/hyperlink" Target="https://www.ncbi.nlm.nih.gov/pubmed/23093163" TargetMode="External"/><Relationship Id="rId20" Type="http://schemas.openxmlformats.org/officeDocument/2006/relationships/image" Target="../media/image7.png"/><Relationship Id="rId1" Type="http://schemas.microsoft.com/office/2007/relationships/media" Target="../media/media1.m4a"/><Relationship Id="rId6" Type="http://schemas.openxmlformats.org/officeDocument/2006/relationships/image" Target="../media/image3.jpg"/><Relationship Id="rId11" Type="http://schemas.openxmlformats.org/officeDocument/2006/relationships/hyperlink" Target="https://www.ncbi.nlm.nih.gov/pubmed/?term=Pereira%20VG%5BAuthor%5D&amp;cauthor=true&amp;cauthor_uid=23093163" TargetMode="External"/><Relationship Id="rId5" Type="http://schemas.openxmlformats.org/officeDocument/2006/relationships/image" Target="../media/image2.jpg"/><Relationship Id="rId15" Type="http://schemas.openxmlformats.org/officeDocument/2006/relationships/hyperlink" Target="https://www.ncbi.nlm.nih.gov/pubmed/?term=Schultz%20MJ%5BAuthor%5D&amp;cauthor=true&amp;cauthor_uid=23093163" TargetMode="External"/><Relationship Id="rId10" Type="http://schemas.openxmlformats.org/officeDocument/2006/relationships/hyperlink" Target="https://www.ncbi.nlm.nih.gov/pubmed/?term=Manetta%20JA%5BAuthor%5D&amp;cauthor=true&amp;cauthor_uid=23093163" TargetMode="External"/><Relationship Id="rId19"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hyperlink" Target="https://www.ncbi.nlm.nih.gov/pubmed/?term=Cardoso%20SO%5BAuthor%5D&amp;cauthor=true&amp;cauthor_uid=23093163" TargetMode="External"/><Relationship Id="rId14" Type="http://schemas.openxmlformats.org/officeDocument/2006/relationships/hyperlink" Target="https://www.ncbi.nlm.nih.gov/pubmed/?term=Damasceno%20MC%5BAuthor%5D&amp;cauthor=true&amp;cauthor_uid=230931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6">
            <a:extLst>
              <a:ext uri="{FF2B5EF4-FFF2-40B4-BE49-F238E27FC236}">
                <a16:creationId xmlns:a16="http://schemas.microsoft.com/office/drawing/2014/main" id="{8A3053DA-2C7B-6841-B676-5EC74EDAD97E}"/>
              </a:ext>
            </a:extLst>
          </p:cNvPr>
          <p:cNvSpPr txBox="1">
            <a:spLocks noChangeArrowheads="1"/>
          </p:cNvSpPr>
          <p:nvPr/>
        </p:nvSpPr>
        <p:spPr bwMode="auto">
          <a:xfrm>
            <a:off x="838200" y="381000"/>
            <a:ext cx="23012400" cy="3542710"/>
          </a:xfrm>
          <a:prstGeom prst="rect">
            <a:avLst/>
          </a:prstGeom>
          <a:noFill/>
          <a:ln w="9525">
            <a:noFill/>
            <a:miter lim="800000"/>
            <a:headEnd/>
            <a:tailEnd/>
          </a:ln>
          <a:effectLst/>
        </p:spPr>
        <p:txBody>
          <a:bodyPr wrap="square" lIns="48969" tIns="24484" rIns="48969" bIns="24484">
            <a:spAutoFit/>
          </a:bodyPr>
          <a:lstStyle/>
          <a:p>
            <a:pPr algn="ctr"/>
            <a:r>
              <a:rPr lang="en-US" sz="4800" dirty="0"/>
              <a:t>Lung Protective Ventilation in Patients at-Risk For ARDS: A Quality Improvement Initiative</a:t>
            </a:r>
            <a:r>
              <a:rPr lang="en-US" sz="2400" dirty="0"/>
              <a:t/>
            </a:r>
            <a:br>
              <a:rPr lang="en-US" sz="2400" dirty="0"/>
            </a:br>
            <a:endParaRPr lang="en-US" sz="2400" dirty="0"/>
          </a:p>
          <a:p>
            <a:pPr algn="ctr"/>
            <a:r>
              <a:rPr lang="en-US" sz="2400" dirty="0"/>
              <a:t>Arwa Albashaireh</a:t>
            </a:r>
            <a:r>
              <a:rPr lang="en-US" sz="2400" baseline="30000" dirty="0"/>
              <a:t>1</a:t>
            </a:r>
            <a:r>
              <a:rPr lang="en-US" sz="2400" dirty="0"/>
              <a:t>, Nicholas Ibanez</a:t>
            </a:r>
            <a:r>
              <a:rPr lang="en-US" sz="2400" baseline="30000" dirty="0"/>
              <a:t>1</a:t>
            </a:r>
            <a:r>
              <a:rPr lang="en-US" sz="2400" dirty="0"/>
              <a:t>, Amy James</a:t>
            </a:r>
            <a:r>
              <a:rPr lang="en-US" sz="2400" baseline="30000" dirty="0"/>
              <a:t>3</a:t>
            </a:r>
            <a:r>
              <a:rPr lang="en-US" sz="2400" dirty="0"/>
              <a:t>, Steven Ko</a:t>
            </a:r>
            <a:r>
              <a:rPr lang="en-US" sz="2400" baseline="30000" dirty="0"/>
              <a:t>2, </a:t>
            </a:r>
            <a:r>
              <a:rPr lang="en-US" sz="2400" dirty="0"/>
              <a:t>Andrew Prince</a:t>
            </a:r>
            <a:r>
              <a:rPr lang="en-US" sz="2400" baseline="30000" dirty="0"/>
              <a:t>2</a:t>
            </a:r>
            <a:r>
              <a:rPr lang="en-US" sz="2400" dirty="0"/>
              <a:t>, Ahmad Tarwaneh</a:t>
            </a:r>
            <a:r>
              <a:rPr lang="en-US" sz="2400" baseline="30000" dirty="0"/>
              <a:t>2</a:t>
            </a:r>
            <a:r>
              <a:rPr lang="en-US" sz="2400" dirty="0"/>
              <a:t>, Nikhil Meena</a:t>
            </a:r>
            <a:r>
              <a:rPr lang="en-US" sz="2400" baseline="30000" dirty="0"/>
              <a:t>1,2</a:t>
            </a:r>
          </a:p>
          <a:p>
            <a:pPr algn="ctr"/>
            <a:r>
              <a:rPr lang="en-US" sz="2400" baseline="30000" dirty="0"/>
              <a:t>1</a:t>
            </a:r>
            <a:r>
              <a:rPr lang="en-US" sz="2400" dirty="0"/>
              <a:t>Department of Medicine, University of Arkansas for Medical Sciences (UAMS), Little Rock, AR</a:t>
            </a:r>
          </a:p>
          <a:p>
            <a:pPr algn="ctr"/>
            <a:r>
              <a:rPr lang="en-US" sz="2400" baseline="30000" dirty="0"/>
              <a:t>2</a:t>
            </a:r>
            <a:r>
              <a:rPr lang="en-US" sz="2400" dirty="0"/>
              <a:t>Division of Pulmonary and Critical Care, University of Arkansas for Medical Sciences (UAMS), Little Rock, AR</a:t>
            </a:r>
          </a:p>
          <a:p>
            <a:pPr algn="ctr"/>
            <a:r>
              <a:rPr lang="en-US" sz="2400" dirty="0"/>
              <a:t>College of Medicine, University of Arkansas for medical Sciences, Little Rock,  AR</a:t>
            </a:r>
            <a:r>
              <a:rPr lang="en-US" sz="2400" baseline="30000" dirty="0"/>
              <a:t>3</a:t>
            </a:r>
          </a:p>
          <a:p>
            <a:pPr algn="ctr" defTabSz="489790" eaLnBrk="1" hangingPunct="1"/>
            <a:r>
              <a:rPr lang="en-US" sz="2800" dirty="0">
                <a:latin typeface="Arial" charset="0"/>
              </a:rPr>
              <a:t/>
            </a:r>
            <a:br>
              <a:rPr lang="en-US" sz="2800" dirty="0">
                <a:latin typeface="Arial" charset="0"/>
              </a:rPr>
            </a:br>
            <a:endParaRPr lang="en-US" sz="3100" b="1" dirty="0">
              <a:latin typeface="Arial" charset="0"/>
              <a:ea typeface="Times New Roman" pitchFamily="18" charset="0"/>
              <a:cs typeface="Arial" charset="0"/>
            </a:endParaRPr>
          </a:p>
        </p:txBody>
      </p:sp>
      <p:pic>
        <p:nvPicPr>
          <p:cNvPr id="4" name="Picture 3">
            <a:extLst>
              <a:ext uri="{FF2B5EF4-FFF2-40B4-BE49-F238E27FC236}">
                <a16:creationId xmlns:a16="http://schemas.microsoft.com/office/drawing/2014/main" id="{11B6EE19-0D15-AE45-9313-B2B11A3DE7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45400" y="1346538"/>
            <a:ext cx="2456912" cy="1242302"/>
          </a:xfrm>
          <a:prstGeom prst="rect">
            <a:avLst/>
          </a:prstGeom>
        </p:spPr>
      </p:pic>
      <p:sp>
        <p:nvSpPr>
          <p:cNvPr id="5" name="Text Box 105">
            <a:extLst>
              <a:ext uri="{FF2B5EF4-FFF2-40B4-BE49-F238E27FC236}">
                <a16:creationId xmlns:a16="http://schemas.microsoft.com/office/drawing/2014/main" id="{A1A5309D-1FC6-D04C-8941-F0A71F77AD23}"/>
              </a:ext>
            </a:extLst>
          </p:cNvPr>
          <p:cNvSpPr txBox="1">
            <a:spLocks noChangeArrowheads="1"/>
          </p:cNvSpPr>
          <p:nvPr/>
        </p:nvSpPr>
        <p:spPr bwMode="auto">
          <a:xfrm>
            <a:off x="2145455" y="3249764"/>
            <a:ext cx="4113481" cy="527689"/>
          </a:xfrm>
          <a:prstGeom prst="rect">
            <a:avLst/>
          </a:prstGeom>
          <a:solidFill>
            <a:schemeClr val="accent3"/>
          </a:solidFill>
          <a:ln w="9525" algn="ctr">
            <a:noFill/>
            <a:miter lim="800000"/>
            <a:headEnd/>
            <a:tailEnd/>
          </a:ln>
          <a:effectLst/>
        </p:spPr>
        <p:txBody>
          <a:bodyPr lIns="111108" tIns="55553" rIns="111108" bIns="55553" anchor="ctr" anchorCtr="1">
            <a:spAutoFit/>
          </a:bodyPr>
          <a:lstStyle/>
          <a:p>
            <a:pPr algn="ctr" defTabSz="1903381" eaLnBrk="1" hangingPunct="1">
              <a:spcBef>
                <a:spcPct val="50000"/>
              </a:spcBef>
            </a:pPr>
            <a:r>
              <a:rPr lang="en-US" sz="2700" b="1" dirty="0">
                <a:solidFill>
                  <a:schemeClr val="accent3">
                    <a:lumMod val="50000"/>
                  </a:schemeClr>
                </a:solidFill>
                <a:latin typeface="Times New Roman" charset="0"/>
                <a:ea typeface="Times New Roman" charset="0"/>
                <a:cs typeface="Times New Roman" charset="0"/>
              </a:rPr>
              <a:t>Background</a:t>
            </a:r>
          </a:p>
        </p:txBody>
      </p:sp>
      <p:sp>
        <p:nvSpPr>
          <p:cNvPr id="6" name="Text Box 106">
            <a:extLst>
              <a:ext uri="{FF2B5EF4-FFF2-40B4-BE49-F238E27FC236}">
                <a16:creationId xmlns:a16="http://schemas.microsoft.com/office/drawing/2014/main" id="{2F3A36F6-D5EC-E44C-85F8-796A5D1F0A1D}"/>
              </a:ext>
            </a:extLst>
          </p:cNvPr>
          <p:cNvSpPr txBox="1">
            <a:spLocks noChangeArrowheads="1"/>
          </p:cNvSpPr>
          <p:nvPr/>
        </p:nvSpPr>
        <p:spPr bwMode="auto">
          <a:xfrm>
            <a:off x="1219755" y="3923710"/>
            <a:ext cx="6262468" cy="5529059"/>
          </a:xfrm>
          <a:prstGeom prst="rect">
            <a:avLst/>
          </a:prstGeom>
          <a:noFill/>
          <a:ln w="9525">
            <a:noFill/>
            <a:miter lim="800000"/>
            <a:headEnd/>
            <a:tailEnd/>
          </a:ln>
          <a:effectLst/>
        </p:spPr>
        <p:txBody>
          <a:bodyPr wrap="square" lIns="111108" tIns="55553" rIns="111108" bIns="55553">
            <a:spAutoFit/>
          </a:bodyPr>
          <a:lstStyle/>
          <a:p>
            <a:pPr defTabSz="1903381" eaLnBrk="1" hangingPunct="1"/>
            <a:r>
              <a:rPr lang="en-US" sz="2400" dirty="0"/>
              <a:t>Adult Respiratory Distress Syndrome (ARDS) is  an acute, diffuse, inflammatory form of lung injury that is associated with a variety of etiologies</a:t>
            </a:r>
            <a:r>
              <a:rPr lang="en-US" sz="2400" baseline="30000" dirty="0"/>
              <a:t>1</a:t>
            </a:r>
            <a:r>
              <a:rPr lang="en-US" sz="2400" dirty="0"/>
              <a:t>. In 2000 a study called “</a:t>
            </a:r>
            <a:r>
              <a:rPr lang="en-US" sz="1800" i="1" dirty="0"/>
              <a:t>Ventilation with Lower Tidal Volumes as Compared with Traditional Tidal Volumes for Acute Lung Injury and the Acute Respiratory Distress Syndrome</a:t>
            </a:r>
            <a:r>
              <a:rPr lang="en-US" sz="2400" dirty="0"/>
              <a:t>” was published in the New England Journal Of Medicine (NEJM) which concluded that lower tidal volume than traditionally used resulted in decreased mortality and increase number of days off the ventilator. </a:t>
            </a:r>
          </a:p>
          <a:p>
            <a:pPr defTabSz="1903381" eaLnBrk="1" hangingPunct="1"/>
            <a:r>
              <a:rPr lang="en-US" sz="2400" dirty="0"/>
              <a:t>The recommendations were to use Lung protective ventilation (LPV) with tidal volume of 6 – 8 ml/kg of predicted body weight (PBW) or ideal body weight (IBW).  </a:t>
            </a:r>
          </a:p>
        </p:txBody>
      </p:sp>
      <p:sp>
        <p:nvSpPr>
          <p:cNvPr id="7" name="Text Box 109">
            <a:extLst>
              <a:ext uri="{FF2B5EF4-FFF2-40B4-BE49-F238E27FC236}">
                <a16:creationId xmlns:a16="http://schemas.microsoft.com/office/drawing/2014/main" id="{A23E1F81-05E0-7942-9F47-592D82B226AB}"/>
              </a:ext>
            </a:extLst>
          </p:cNvPr>
          <p:cNvSpPr txBox="1">
            <a:spLocks noChangeArrowheads="1"/>
          </p:cNvSpPr>
          <p:nvPr/>
        </p:nvSpPr>
        <p:spPr bwMode="auto">
          <a:xfrm>
            <a:off x="2080831" y="9599026"/>
            <a:ext cx="4178105" cy="527689"/>
          </a:xfrm>
          <a:prstGeom prst="rect">
            <a:avLst/>
          </a:prstGeom>
          <a:solidFill>
            <a:schemeClr val="accent3"/>
          </a:solidFill>
          <a:ln w="9525" algn="ctr">
            <a:noFill/>
            <a:miter lim="800000"/>
            <a:headEnd/>
            <a:tailEnd/>
          </a:ln>
          <a:effectLst/>
        </p:spPr>
        <p:txBody>
          <a:bodyPr lIns="111108" tIns="55553" rIns="111108" bIns="55553" anchor="ctr" anchorCtr="1">
            <a:spAutoFit/>
          </a:bodyPr>
          <a:lstStyle/>
          <a:p>
            <a:pPr algn="ctr" defTabSz="1903381" eaLnBrk="1" hangingPunct="1">
              <a:spcBef>
                <a:spcPct val="50000"/>
              </a:spcBef>
            </a:pPr>
            <a:r>
              <a:rPr lang="en-US" sz="2700" b="1" dirty="0">
                <a:solidFill>
                  <a:schemeClr val="accent3">
                    <a:lumMod val="50000"/>
                  </a:schemeClr>
                </a:solidFill>
                <a:latin typeface="Times New Roman" charset="0"/>
                <a:ea typeface="Times New Roman" charset="0"/>
                <a:cs typeface="Times New Roman" charset="0"/>
              </a:rPr>
              <a:t>Investigation</a:t>
            </a:r>
          </a:p>
        </p:txBody>
      </p:sp>
      <p:sp>
        <p:nvSpPr>
          <p:cNvPr id="8" name="Text Box 106">
            <a:extLst>
              <a:ext uri="{FF2B5EF4-FFF2-40B4-BE49-F238E27FC236}">
                <a16:creationId xmlns:a16="http://schemas.microsoft.com/office/drawing/2014/main" id="{5A1ABA9C-AA7A-D14E-B911-A020F3D9E84E}"/>
              </a:ext>
            </a:extLst>
          </p:cNvPr>
          <p:cNvSpPr txBox="1">
            <a:spLocks noChangeArrowheads="1"/>
          </p:cNvSpPr>
          <p:nvPr/>
        </p:nvSpPr>
        <p:spPr bwMode="auto">
          <a:xfrm>
            <a:off x="1147762" y="10184179"/>
            <a:ext cx="6262468" cy="6021501"/>
          </a:xfrm>
          <a:prstGeom prst="rect">
            <a:avLst/>
          </a:prstGeom>
          <a:noFill/>
          <a:ln w="9525">
            <a:noFill/>
            <a:miter lim="800000"/>
            <a:headEnd/>
            <a:tailEnd/>
          </a:ln>
          <a:effectLst/>
        </p:spPr>
        <p:txBody>
          <a:bodyPr wrap="square" lIns="111108" tIns="55553" rIns="111108" bIns="55553">
            <a:spAutoFit/>
          </a:bodyPr>
          <a:lstStyle/>
          <a:p>
            <a:pPr defTabSz="1903381" eaLnBrk="1" hangingPunct="1"/>
            <a:r>
              <a:rPr lang="en-US" sz="2400" dirty="0"/>
              <a:t>The aim of our  project was to measure adherence of UAMS trainees and intensive care unit staff with the use of  protective lung volumes.</a:t>
            </a:r>
          </a:p>
          <a:p>
            <a:pPr defTabSz="1903381" eaLnBrk="1" hangingPunct="1"/>
            <a:r>
              <a:rPr lang="en-US" sz="2400" dirty="0"/>
              <a:t>We retrospectively reviewed 151 intubated patients at UAMS who were at-risk for ARDS (including patients with pneumonia, sepsis, trauma and surgeries) and found that  82 (54.7%) patients received LPV (6 - 8 ml/kg PBW). 42 (28%) did not receive LPV (&gt; 8 ml/kg PBW). 27 (18%) received very low tidal volumes  (&lt; 6 ml/kg PBW).</a:t>
            </a:r>
          </a:p>
          <a:p>
            <a:pPr defTabSz="1903381" eaLnBrk="1" hangingPunct="1"/>
            <a:r>
              <a:rPr lang="en-US" sz="2400" dirty="0"/>
              <a:t>Data was collected and analyzed using Research Electronic Data Capture (</a:t>
            </a:r>
            <a:r>
              <a:rPr lang="en-US" sz="2400" dirty="0" err="1"/>
              <a:t>RedCap</a:t>
            </a:r>
            <a:r>
              <a:rPr lang="en-US" sz="2400" dirty="0"/>
              <a:t>) and figures were generated through the application.</a:t>
            </a:r>
          </a:p>
          <a:p>
            <a:pPr defTabSz="1903381" eaLnBrk="1" hangingPunct="1"/>
            <a:endParaRPr lang="en-US" sz="2400" dirty="0">
              <a:solidFill>
                <a:srgbClr val="000000"/>
              </a:solidFill>
              <a:latin typeface="Arial" charset="0"/>
            </a:endParaRPr>
          </a:p>
        </p:txBody>
      </p:sp>
      <p:grpSp>
        <p:nvGrpSpPr>
          <p:cNvPr id="14" name="Group 13">
            <a:extLst>
              <a:ext uri="{FF2B5EF4-FFF2-40B4-BE49-F238E27FC236}">
                <a16:creationId xmlns:a16="http://schemas.microsoft.com/office/drawing/2014/main" id="{71C89149-00FE-EC45-B6B7-B3C6821DC45C}"/>
              </a:ext>
            </a:extLst>
          </p:cNvPr>
          <p:cNvGrpSpPr/>
          <p:nvPr/>
        </p:nvGrpSpPr>
        <p:grpSpPr>
          <a:xfrm>
            <a:off x="8829383" y="2946876"/>
            <a:ext cx="7206911" cy="4838612"/>
            <a:chOff x="8789524" y="4249816"/>
            <a:chExt cx="7136276" cy="4838612"/>
          </a:xfrm>
        </p:grpSpPr>
        <p:pic>
          <p:nvPicPr>
            <p:cNvPr id="11" name="Picture 10" descr="A screenshot of a cell phone&#10;&#10;Description automatically generated">
              <a:extLst>
                <a:ext uri="{FF2B5EF4-FFF2-40B4-BE49-F238E27FC236}">
                  <a16:creationId xmlns:a16="http://schemas.microsoft.com/office/drawing/2014/main" id="{5ED197AD-B438-B644-A4DD-C5945A3DD4D8}"/>
                </a:ext>
              </a:extLst>
            </p:cNvPr>
            <p:cNvPicPr>
              <a:picLocks noChangeAspect="1"/>
            </p:cNvPicPr>
            <p:nvPr/>
          </p:nvPicPr>
          <p:blipFill rotWithShape="1">
            <a:blip r:embed="rId6">
              <a:extLst>
                <a:ext uri="{28A0092B-C50C-407E-A947-70E740481C1C}">
                  <a14:useLocalDpi xmlns:a14="http://schemas.microsoft.com/office/drawing/2010/main" val="0"/>
                </a:ext>
              </a:extLst>
            </a:blip>
            <a:srcRect t="31947" r="3071" b="5363"/>
            <a:stretch/>
          </p:blipFill>
          <p:spPr>
            <a:xfrm>
              <a:off x="8789524" y="4249816"/>
              <a:ext cx="7136276" cy="3979784"/>
            </a:xfrm>
            <a:prstGeom prst="rect">
              <a:avLst/>
            </a:prstGeom>
          </p:spPr>
        </p:pic>
        <p:sp>
          <p:nvSpPr>
            <p:cNvPr id="13" name="TextBox 12">
              <a:extLst>
                <a:ext uri="{FF2B5EF4-FFF2-40B4-BE49-F238E27FC236}">
                  <a16:creationId xmlns:a16="http://schemas.microsoft.com/office/drawing/2014/main" id="{89A785CF-9AFC-B04F-9788-D6EFED250303}"/>
                </a:ext>
              </a:extLst>
            </p:cNvPr>
            <p:cNvSpPr txBox="1"/>
            <p:nvPr/>
          </p:nvSpPr>
          <p:spPr>
            <a:xfrm>
              <a:off x="8950151" y="8442097"/>
              <a:ext cx="6629400" cy="646331"/>
            </a:xfrm>
            <a:prstGeom prst="rect">
              <a:avLst/>
            </a:prstGeom>
            <a:noFill/>
          </p:spPr>
          <p:txBody>
            <a:bodyPr wrap="square" rtlCol="0">
              <a:spAutoFit/>
            </a:bodyPr>
            <a:lstStyle/>
            <a:p>
              <a:r>
                <a:rPr lang="en-US" sz="1800" dirty="0"/>
                <a:t>28% received &gt;8ml/kg, 54.7% received  6- 8 ml/kg, and 18% received &lt;6 ml/kg. Vt: Tidal Volume.  Fig.1 </a:t>
              </a:r>
            </a:p>
          </p:txBody>
        </p:sp>
      </p:grpSp>
      <p:sp>
        <p:nvSpPr>
          <p:cNvPr id="15" name="Text Box 109">
            <a:extLst>
              <a:ext uri="{FF2B5EF4-FFF2-40B4-BE49-F238E27FC236}">
                <a16:creationId xmlns:a16="http://schemas.microsoft.com/office/drawing/2014/main" id="{7CF527F7-C74A-0B43-B0B6-7F2167457A7B}"/>
              </a:ext>
            </a:extLst>
          </p:cNvPr>
          <p:cNvSpPr txBox="1">
            <a:spLocks noChangeArrowheads="1"/>
          </p:cNvSpPr>
          <p:nvPr/>
        </p:nvSpPr>
        <p:spPr bwMode="auto">
          <a:xfrm>
            <a:off x="10043645" y="8137025"/>
            <a:ext cx="4178105" cy="527689"/>
          </a:xfrm>
          <a:prstGeom prst="rect">
            <a:avLst/>
          </a:prstGeom>
          <a:solidFill>
            <a:schemeClr val="accent3"/>
          </a:solidFill>
          <a:ln w="9525" algn="ctr">
            <a:noFill/>
            <a:miter lim="800000"/>
            <a:headEnd/>
            <a:tailEnd/>
          </a:ln>
          <a:effectLst/>
        </p:spPr>
        <p:txBody>
          <a:bodyPr lIns="111108" tIns="55553" rIns="111108" bIns="55553" anchor="ctr" anchorCtr="1">
            <a:spAutoFit/>
          </a:bodyPr>
          <a:lstStyle/>
          <a:p>
            <a:pPr algn="ctr" defTabSz="1903381" eaLnBrk="1" hangingPunct="1">
              <a:spcBef>
                <a:spcPct val="50000"/>
              </a:spcBef>
            </a:pPr>
            <a:r>
              <a:rPr lang="en-US" sz="2700" b="1" dirty="0">
                <a:solidFill>
                  <a:schemeClr val="accent3">
                    <a:lumMod val="50000"/>
                  </a:schemeClr>
                </a:solidFill>
                <a:latin typeface="Times New Roman" charset="0"/>
                <a:ea typeface="Times New Roman" charset="0"/>
                <a:cs typeface="Times New Roman" charset="0"/>
              </a:rPr>
              <a:t>Interventions</a:t>
            </a:r>
          </a:p>
        </p:txBody>
      </p:sp>
      <p:sp>
        <p:nvSpPr>
          <p:cNvPr id="16" name="Text Box 106">
            <a:extLst>
              <a:ext uri="{FF2B5EF4-FFF2-40B4-BE49-F238E27FC236}">
                <a16:creationId xmlns:a16="http://schemas.microsoft.com/office/drawing/2014/main" id="{33F447FB-7D5D-C640-BC31-BC4EB21E358F}"/>
              </a:ext>
            </a:extLst>
          </p:cNvPr>
          <p:cNvSpPr txBox="1">
            <a:spLocks noChangeArrowheads="1"/>
          </p:cNvSpPr>
          <p:nvPr/>
        </p:nvSpPr>
        <p:spPr bwMode="auto">
          <a:xfrm>
            <a:off x="9213754" y="8835422"/>
            <a:ext cx="6262468" cy="2697514"/>
          </a:xfrm>
          <a:prstGeom prst="rect">
            <a:avLst/>
          </a:prstGeom>
          <a:noFill/>
          <a:ln w="9525">
            <a:noFill/>
            <a:miter lim="800000"/>
            <a:headEnd/>
            <a:tailEnd/>
          </a:ln>
          <a:effectLst/>
        </p:spPr>
        <p:txBody>
          <a:bodyPr wrap="square" lIns="111108" tIns="55553" rIns="111108" bIns="55553">
            <a:spAutoFit/>
          </a:bodyPr>
          <a:lstStyle/>
          <a:p>
            <a:r>
              <a:rPr lang="en-US" sz="2400" dirty="0"/>
              <a:t>Interventions to improve adherence to appropriate LPV in patients at-risk for ARDS (as of 1/27/2020) include:</a:t>
            </a:r>
          </a:p>
          <a:p>
            <a:endParaRPr lang="en-US" sz="2400" dirty="0"/>
          </a:p>
          <a:p>
            <a:pPr marL="342900" indent="-342900">
              <a:buFont typeface="Arial" panose="020B0604020202020204" pitchFamily="34" charset="0"/>
              <a:buChar char="•"/>
            </a:pPr>
            <a:r>
              <a:rPr lang="en-US" sz="2400" dirty="0"/>
              <a:t>Laminated cards outside patients’ rooms: a table with Height/PBW/Recommended TV. Please see Figures 2 - 3</a:t>
            </a:r>
          </a:p>
        </p:txBody>
      </p:sp>
      <p:sp>
        <p:nvSpPr>
          <p:cNvPr id="21" name="TextBox 20">
            <a:extLst>
              <a:ext uri="{FF2B5EF4-FFF2-40B4-BE49-F238E27FC236}">
                <a16:creationId xmlns:a16="http://schemas.microsoft.com/office/drawing/2014/main" id="{6E738C5B-E987-F649-AB38-836674CB256D}"/>
              </a:ext>
            </a:extLst>
          </p:cNvPr>
          <p:cNvSpPr txBox="1"/>
          <p:nvPr/>
        </p:nvSpPr>
        <p:spPr>
          <a:xfrm>
            <a:off x="9213754" y="11455423"/>
            <a:ext cx="65532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Further interventions currently undergoing evaluation include an ICU ventilator order set bundle on EPIC which will:</a:t>
            </a:r>
          </a:p>
          <a:p>
            <a:pPr marL="457200" indent="-457200">
              <a:buFont typeface="+mj-lt"/>
              <a:buAutoNum type="arabicPeriod"/>
            </a:pPr>
            <a:r>
              <a:rPr lang="en-US" sz="2400" dirty="0"/>
              <a:t>Calculate a tidal volume of 6 ml/kg PBW.</a:t>
            </a:r>
          </a:p>
          <a:p>
            <a:pPr marL="457200" indent="-457200">
              <a:buFont typeface="+mj-lt"/>
              <a:buAutoNum type="arabicPeriod"/>
            </a:pPr>
            <a:r>
              <a:rPr lang="en-US" sz="2400" dirty="0"/>
              <a:t>Calculate a respiratory rate based on that tidal volume to ensure an adequate minimum minute ventilation.</a:t>
            </a:r>
          </a:p>
          <a:p>
            <a:pPr marL="457200" indent="-457200">
              <a:buFont typeface="+mj-lt"/>
              <a:buAutoNum type="arabicPeriod"/>
            </a:pPr>
            <a:r>
              <a:rPr lang="en-US" sz="2400" dirty="0"/>
              <a:t>Order an ABG to be obtained in one hour to evaluate appropriateness of the initial settings.</a:t>
            </a:r>
          </a:p>
        </p:txBody>
      </p:sp>
      <p:sp>
        <p:nvSpPr>
          <p:cNvPr id="26" name="Text Box 109">
            <a:extLst>
              <a:ext uri="{FF2B5EF4-FFF2-40B4-BE49-F238E27FC236}">
                <a16:creationId xmlns:a16="http://schemas.microsoft.com/office/drawing/2014/main" id="{EB5CDEB7-5D35-6B4C-A152-776D7184E669}"/>
              </a:ext>
            </a:extLst>
          </p:cNvPr>
          <p:cNvSpPr txBox="1">
            <a:spLocks noChangeArrowheads="1"/>
          </p:cNvSpPr>
          <p:nvPr/>
        </p:nvSpPr>
        <p:spPr bwMode="auto">
          <a:xfrm>
            <a:off x="18256347" y="12572344"/>
            <a:ext cx="4178105" cy="527689"/>
          </a:xfrm>
          <a:prstGeom prst="rect">
            <a:avLst/>
          </a:prstGeom>
          <a:solidFill>
            <a:schemeClr val="accent3"/>
          </a:solidFill>
          <a:ln w="9525" algn="ctr">
            <a:noFill/>
            <a:miter lim="800000"/>
            <a:headEnd/>
            <a:tailEnd/>
          </a:ln>
          <a:effectLst/>
        </p:spPr>
        <p:txBody>
          <a:bodyPr lIns="111108" tIns="55553" rIns="111108" bIns="55553" anchor="ctr" anchorCtr="1">
            <a:spAutoFit/>
          </a:bodyPr>
          <a:lstStyle/>
          <a:p>
            <a:pPr algn="ctr" defTabSz="1903381" eaLnBrk="1" hangingPunct="1">
              <a:spcBef>
                <a:spcPct val="50000"/>
              </a:spcBef>
            </a:pPr>
            <a:r>
              <a:rPr lang="en-US" sz="2700" b="1" dirty="0">
                <a:solidFill>
                  <a:schemeClr val="accent3">
                    <a:lumMod val="50000"/>
                  </a:schemeClr>
                </a:solidFill>
                <a:latin typeface="Times New Roman" charset="0"/>
                <a:ea typeface="Times New Roman" charset="0"/>
                <a:cs typeface="Times New Roman" charset="0"/>
              </a:rPr>
              <a:t>References </a:t>
            </a:r>
          </a:p>
        </p:txBody>
      </p:sp>
      <p:sp>
        <p:nvSpPr>
          <p:cNvPr id="24" name="Rectangle 23">
            <a:extLst>
              <a:ext uri="{FF2B5EF4-FFF2-40B4-BE49-F238E27FC236}">
                <a16:creationId xmlns:a16="http://schemas.microsoft.com/office/drawing/2014/main" id="{DAFFB9DA-7672-0E4B-94D5-6E8906698BAE}"/>
              </a:ext>
            </a:extLst>
          </p:cNvPr>
          <p:cNvSpPr/>
          <p:nvPr/>
        </p:nvSpPr>
        <p:spPr>
          <a:xfrm>
            <a:off x="17114902" y="13100033"/>
            <a:ext cx="7048500" cy="2677656"/>
          </a:xfrm>
          <a:prstGeom prst="rect">
            <a:avLst/>
          </a:prstGeom>
        </p:spPr>
        <p:txBody>
          <a:bodyPr wrap="square">
            <a:spAutoFit/>
          </a:bodyPr>
          <a:lstStyle/>
          <a:p>
            <a:pPr>
              <a:spcBef>
                <a:spcPts val="0"/>
              </a:spcBef>
              <a:spcAft>
                <a:spcPts val="0"/>
              </a:spcAft>
              <a:buFont typeface="+mj-lt"/>
              <a:buAutoNum type="arabicPeriod"/>
            </a:pPr>
            <a:r>
              <a:rPr lang="en-US" sz="1400" dirty="0">
                <a:solidFill>
                  <a:srgbClr val="4D4D4D"/>
                </a:solidFill>
              </a:rPr>
              <a:t> </a:t>
            </a:r>
            <a:r>
              <a:rPr lang="en-US" sz="1400" dirty="0">
                <a:solidFill>
                  <a:srgbClr val="4D4D4D"/>
                </a:solidFill>
                <a:hlinkClick r:id="rId7"/>
              </a:rPr>
              <a:t>https://www.uptodate.com/contents/acute-respiratory-distress-syndrome-clinical-features-diagnosis-and-complication</a:t>
            </a:r>
            <a:endParaRPr lang="en-US" sz="1400" dirty="0">
              <a:solidFill>
                <a:srgbClr val="4D4D4D"/>
              </a:solidFill>
            </a:endParaRPr>
          </a:p>
          <a:p>
            <a:pPr>
              <a:spcBef>
                <a:spcPts val="0"/>
              </a:spcBef>
              <a:spcAft>
                <a:spcPts val="0"/>
              </a:spcAft>
              <a:buFont typeface="+mj-lt"/>
              <a:buAutoNum type="arabicPeriod"/>
            </a:pPr>
            <a:r>
              <a:rPr lang="en-US" sz="1400" dirty="0" err="1">
                <a:solidFill>
                  <a:srgbClr val="4D4D4D"/>
                </a:solidFill>
              </a:rPr>
              <a:t>Bellani</a:t>
            </a:r>
            <a:r>
              <a:rPr lang="en-US" sz="1400" dirty="0">
                <a:solidFill>
                  <a:srgbClr val="4D4D4D"/>
                </a:solidFill>
              </a:rPr>
              <a:t> G, Laffey JG, Pham T, et al. Epidemiology, patterns of care, and mortality for patients with acute respiratory distress syndrome in intensive care units in 50 countries. </a:t>
            </a:r>
            <a:r>
              <a:rPr lang="en-US" sz="1200" dirty="0">
                <a:solidFill>
                  <a:srgbClr val="4D4D4D"/>
                </a:solidFill>
                <a:latin typeface="Arial" panose="020B0604020202020204" pitchFamily="34" charset="0"/>
              </a:rPr>
              <a:t>JAMA</a:t>
            </a:r>
            <a:r>
              <a:rPr lang="en-US" sz="1400" dirty="0">
                <a:solidFill>
                  <a:srgbClr val="4D4D4D"/>
                </a:solidFill>
              </a:rPr>
              <a:t> </a:t>
            </a:r>
            <a:r>
              <a:rPr lang="en-US" sz="1200" dirty="0">
                <a:solidFill>
                  <a:srgbClr val="4D4D4D"/>
                </a:solidFill>
                <a:latin typeface="Arial" panose="020B0604020202020204" pitchFamily="34" charset="0"/>
              </a:rPr>
              <a:t>2016</a:t>
            </a:r>
            <a:r>
              <a:rPr lang="en-US" sz="1400" dirty="0">
                <a:solidFill>
                  <a:srgbClr val="4D4D4D"/>
                </a:solidFill>
              </a:rPr>
              <a:t>;315:</a:t>
            </a:r>
            <a:r>
              <a:rPr lang="en-US" sz="1200" dirty="0">
                <a:solidFill>
                  <a:srgbClr val="4D4D4D"/>
                </a:solidFill>
                <a:latin typeface="Arial" panose="020B0604020202020204" pitchFamily="34" charset="0"/>
              </a:rPr>
              <a:t>788</a:t>
            </a:r>
            <a:r>
              <a:rPr lang="en-US" sz="1400" dirty="0">
                <a:solidFill>
                  <a:srgbClr val="4D4D4D"/>
                </a:solidFill>
              </a:rPr>
              <a:t>-</a:t>
            </a:r>
            <a:r>
              <a:rPr lang="en-US" sz="1200" dirty="0">
                <a:solidFill>
                  <a:srgbClr val="4D4D4D"/>
                </a:solidFill>
                <a:latin typeface="Arial" panose="020B0604020202020204" pitchFamily="34" charset="0"/>
              </a:rPr>
              <a:t>800</a:t>
            </a:r>
          </a:p>
          <a:p>
            <a:pPr>
              <a:spcBef>
                <a:spcPts val="0"/>
              </a:spcBef>
              <a:spcAft>
                <a:spcPts val="0"/>
              </a:spcAft>
              <a:buFont typeface="+mj-lt"/>
              <a:buAutoNum type="arabicPeriod"/>
            </a:pPr>
            <a:r>
              <a:rPr lang="en-US" sz="1400" dirty="0">
                <a:solidFill>
                  <a:srgbClr val="4D4D4D"/>
                </a:solidFill>
              </a:rPr>
              <a:t>The Acute Respiratory Distress Syndrome Network. Ventilation with lower tidal volumes as compared with traditional tidal volumes for acute lung injury and the acute respiratory distress syndrome. </a:t>
            </a:r>
            <a:r>
              <a:rPr lang="en-US" sz="1200" dirty="0">
                <a:solidFill>
                  <a:srgbClr val="4D4D4D"/>
                </a:solidFill>
                <a:latin typeface="Arial" panose="020B0604020202020204" pitchFamily="34" charset="0"/>
              </a:rPr>
              <a:t>N </a:t>
            </a:r>
            <a:r>
              <a:rPr lang="en-US" sz="1200" dirty="0" err="1">
                <a:solidFill>
                  <a:srgbClr val="4D4D4D"/>
                </a:solidFill>
                <a:latin typeface="Arial" panose="020B0604020202020204" pitchFamily="34" charset="0"/>
              </a:rPr>
              <a:t>Engl</a:t>
            </a:r>
            <a:r>
              <a:rPr lang="en-US" sz="1200" dirty="0">
                <a:solidFill>
                  <a:srgbClr val="4D4D4D"/>
                </a:solidFill>
                <a:latin typeface="Arial" panose="020B0604020202020204" pitchFamily="34" charset="0"/>
              </a:rPr>
              <a:t> J Med</a:t>
            </a:r>
            <a:r>
              <a:rPr lang="en-US" sz="1400" dirty="0">
                <a:solidFill>
                  <a:srgbClr val="4D4D4D"/>
                </a:solidFill>
              </a:rPr>
              <a:t> </a:t>
            </a:r>
            <a:r>
              <a:rPr lang="en-US" sz="1200" dirty="0">
                <a:solidFill>
                  <a:srgbClr val="4D4D4D"/>
                </a:solidFill>
                <a:latin typeface="Arial" panose="020B0604020202020204" pitchFamily="34" charset="0"/>
              </a:rPr>
              <a:t>2000</a:t>
            </a:r>
            <a:r>
              <a:rPr lang="en-US" sz="1400" dirty="0">
                <a:solidFill>
                  <a:srgbClr val="4D4D4D"/>
                </a:solidFill>
              </a:rPr>
              <a:t>;342:</a:t>
            </a:r>
            <a:r>
              <a:rPr lang="en-US" sz="1200" dirty="0">
                <a:solidFill>
                  <a:srgbClr val="4D4D4D"/>
                </a:solidFill>
                <a:latin typeface="Arial" panose="020B0604020202020204" pitchFamily="34" charset="0"/>
              </a:rPr>
              <a:t>1301</a:t>
            </a:r>
            <a:r>
              <a:rPr lang="en-US" sz="1400" dirty="0">
                <a:solidFill>
                  <a:srgbClr val="4D4D4D"/>
                </a:solidFill>
              </a:rPr>
              <a:t>-</a:t>
            </a:r>
            <a:r>
              <a:rPr lang="en-US" sz="1200" dirty="0">
                <a:solidFill>
                  <a:srgbClr val="4D4D4D"/>
                </a:solidFill>
                <a:latin typeface="Arial" panose="020B0604020202020204" pitchFamily="34" charset="0"/>
              </a:rPr>
              <a:t>1308</a:t>
            </a:r>
          </a:p>
          <a:p>
            <a:r>
              <a:rPr lang="en-US" sz="1400" dirty="0">
                <a:solidFill>
                  <a:srgbClr val="4D4D4D"/>
                </a:solidFill>
                <a:hlinkClick r:id="rId8"/>
              </a:rPr>
              <a:t>Serpa Neto A</a:t>
            </a:r>
            <a:r>
              <a:rPr lang="en-US" sz="1400" dirty="0">
                <a:solidFill>
                  <a:srgbClr val="4D4D4D"/>
                </a:solidFill>
              </a:rPr>
              <a:t>1,</a:t>
            </a:r>
            <a:r>
              <a:rPr lang="en-US" sz="1400" dirty="0">
                <a:solidFill>
                  <a:srgbClr val="4D4D4D"/>
                </a:solidFill>
                <a:hlinkClick r:id="rId9"/>
              </a:rPr>
              <a:t> Cardoso SO</a:t>
            </a:r>
            <a:r>
              <a:rPr lang="en-US" sz="1400" dirty="0">
                <a:solidFill>
                  <a:srgbClr val="4D4D4D"/>
                </a:solidFill>
              </a:rPr>
              <a:t>,</a:t>
            </a:r>
            <a:r>
              <a:rPr lang="en-US" sz="1400" dirty="0">
                <a:solidFill>
                  <a:srgbClr val="4D4D4D"/>
                </a:solidFill>
                <a:hlinkClick r:id="rId10"/>
              </a:rPr>
              <a:t> Manetta JA</a:t>
            </a:r>
            <a:r>
              <a:rPr lang="en-US" sz="1400" dirty="0">
                <a:solidFill>
                  <a:srgbClr val="4D4D4D"/>
                </a:solidFill>
              </a:rPr>
              <a:t>,</a:t>
            </a:r>
            <a:r>
              <a:rPr lang="en-US" sz="1400" dirty="0">
                <a:solidFill>
                  <a:srgbClr val="4D4D4D"/>
                </a:solidFill>
                <a:hlinkClick r:id="rId11"/>
              </a:rPr>
              <a:t> Pereira VG</a:t>
            </a:r>
            <a:r>
              <a:rPr lang="en-US" sz="1400" dirty="0">
                <a:solidFill>
                  <a:srgbClr val="4D4D4D"/>
                </a:solidFill>
              </a:rPr>
              <a:t>,</a:t>
            </a:r>
            <a:r>
              <a:rPr lang="en-US" sz="1400" dirty="0">
                <a:solidFill>
                  <a:srgbClr val="4D4D4D"/>
                </a:solidFill>
                <a:hlinkClick r:id="rId12"/>
              </a:rPr>
              <a:t> Espósito DC</a:t>
            </a:r>
            <a:r>
              <a:rPr lang="en-US" sz="1400" dirty="0">
                <a:solidFill>
                  <a:srgbClr val="4D4D4D"/>
                </a:solidFill>
              </a:rPr>
              <a:t>,</a:t>
            </a:r>
            <a:r>
              <a:rPr lang="en-US" sz="1400" dirty="0">
                <a:solidFill>
                  <a:srgbClr val="4D4D4D"/>
                </a:solidFill>
                <a:hlinkClick r:id="rId13"/>
              </a:rPr>
              <a:t> Pasqualucci Mde O</a:t>
            </a:r>
            <a:r>
              <a:rPr lang="en-US" sz="1400" dirty="0">
                <a:solidFill>
                  <a:srgbClr val="4D4D4D"/>
                </a:solidFill>
              </a:rPr>
              <a:t>,</a:t>
            </a:r>
            <a:r>
              <a:rPr lang="en-US" sz="1400" dirty="0">
                <a:solidFill>
                  <a:srgbClr val="4D4D4D"/>
                </a:solidFill>
                <a:hlinkClick r:id="rId14"/>
              </a:rPr>
              <a:t> Damasceno MC</a:t>
            </a:r>
            <a:r>
              <a:rPr lang="en-US" sz="1400" dirty="0">
                <a:solidFill>
                  <a:srgbClr val="4D4D4D"/>
                </a:solidFill>
              </a:rPr>
              <a:t>,</a:t>
            </a:r>
            <a:r>
              <a:rPr lang="en-US" sz="1400" dirty="0">
                <a:solidFill>
                  <a:srgbClr val="4D4D4D"/>
                </a:solidFill>
                <a:hlinkClick r:id="rId15"/>
              </a:rPr>
              <a:t> Schultz MJ</a:t>
            </a:r>
            <a:r>
              <a:rPr lang="en-US" sz="1400" dirty="0">
                <a:solidFill>
                  <a:srgbClr val="4D4D4D"/>
                </a:solidFill>
              </a:rPr>
              <a:t>. Association between use of lung-protective ventilation with lower tidal volumes and clinical outcomes among patients without acute respiratory distress syndrome: a meta-analysis. </a:t>
            </a:r>
            <a:r>
              <a:rPr lang="en-US" sz="1200" dirty="0">
                <a:solidFill>
                  <a:srgbClr val="4D4D4D"/>
                </a:solidFill>
                <a:latin typeface="Arial" panose="020B0604020202020204" pitchFamily="34" charset="0"/>
                <a:hlinkClick r:id="rId16"/>
              </a:rPr>
              <a:t>JAMA.</a:t>
            </a:r>
            <a:r>
              <a:rPr lang="en-US" sz="1200" dirty="0">
                <a:solidFill>
                  <a:srgbClr val="4D4D4D"/>
                </a:solidFill>
                <a:latin typeface="Arial" panose="020B0604020202020204" pitchFamily="34" charset="0"/>
              </a:rPr>
              <a:t> 2012 Oct 24;308(16):1651-9. </a:t>
            </a:r>
            <a:r>
              <a:rPr lang="en-US" sz="1200" dirty="0" err="1">
                <a:solidFill>
                  <a:srgbClr val="4D4D4D"/>
                </a:solidFill>
                <a:latin typeface="Arial" panose="020B0604020202020204" pitchFamily="34" charset="0"/>
              </a:rPr>
              <a:t>doi</a:t>
            </a:r>
            <a:r>
              <a:rPr lang="en-US" sz="1200" dirty="0">
                <a:solidFill>
                  <a:srgbClr val="4D4D4D"/>
                </a:solidFill>
                <a:latin typeface="Arial" panose="020B0604020202020204" pitchFamily="34" charset="0"/>
              </a:rPr>
              <a:t>: 10.1001/jama.2012.13730. </a:t>
            </a:r>
            <a:endParaRPr lang="en-US" dirty="0"/>
          </a:p>
        </p:txBody>
      </p:sp>
      <p:sp>
        <p:nvSpPr>
          <p:cNvPr id="9" name="TextBox 8">
            <a:extLst>
              <a:ext uri="{FF2B5EF4-FFF2-40B4-BE49-F238E27FC236}">
                <a16:creationId xmlns:a16="http://schemas.microsoft.com/office/drawing/2014/main" id="{90D263F2-9B5D-5F4A-BABC-1BB10E378146}"/>
              </a:ext>
            </a:extLst>
          </p:cNvPr>
          <p:cNvSpPr txBox="1"/>
          <p:nvPr/>
        </p:nvSpPr>
        <p:spPr>
          <a:xfrm>
            <a:off x="17230357" y="10109262"/>
            <a:ext cx="6705218" cy="2508379"/>
          </a:xfrm>
          <a:prstGeom prst="rect">
            <a:avLst/>
          </a:prstGeom>
          <a:noFill/>
        </p:spPr>
        <p:txBody>
          <a:bodyPr wrap="square" rtlCol="0">
            <a:spAutoFit/>
          </a:bodyPr>
          <a:lstStyle/>
          <a:p>
            <a:r>
              <a:rPr lang="en-US" sz="2400" dirty="0"/>
              <a:t>Our adherence to LPV can be improved by utilizing proposed interventions. EPIC order set is being developed. Post intervention data is pending. Incoming interns, residents and critical care fellows will continue measuring outcomes of this project’s interventions. </a:t>
            </a:r>
          </a:p>
          <a:p>
            <a:endParaRPr lang="en-US" dirty="0"/>
          </a:p>
        </p:txBody>
      </p:sp>
      <p:grpSp>
        <p:nvGrpSpPr>
          <p:cNvPr id="31" name="Group 30">
            <a:extLst>
              <a:ext uri="{FF2B5EF4-FFF2-40B4-BE49-F238E27FC236}">
                <a16:creationId xmlns:a16="http://schemas.microsoft.com/office/drawing/2014/main" id="{50ACFF32-A481-1648-9ED9-0A23F281054C}"/>
              </a:ext>
            </a:extLst>
          </p:cNvPr>
          <p:cNvGrpSpPr/>
          <p:nvPr/>
        </p:nvGrpSpPr>
        <p:grpSpPr>
          <a:xfrm>
            <a:off x="17114902" y="3249764"/>
            <a:ext cx="6735698" cy="6700386"/>
            <a:chOff x="17114902" y="3325331"/>
            <a:chExt cx="6735698" cy="6700386"/>
          </a:xfrm>
        </p:grpSpPr>
        <p:grpSp>
          <p:nvGrpSpPr>
            <p:cNvPr id="22" name="Group 21">
              <a:extLst>
                <a:ext uri="{FF2B5EF4-FFF2-40B4-BE49-F238E27FC236}">
                  <a16:creationId xmlns:a16="http://schemas.microsoft.com/office/drawing/2014/main" id="{EB985549-D5E6-E54D-BCE5-FC06BE5D83A0}"/>
                </a:ext>
              </a:extLst>
            </p:cNvPr>
            <p:cNvGrpSpPr/>
            <p:nvPr/>
          </p:nvGrpSpPr>
          <p:grpSpPr>
            <a:xfrm>
              <a:off x="17114902" y="3325331"/>
              <a:ext cx="6735698" cy="3979783"/>
              <a:chOff x="17309856" y="4468353"/>
              <a:chExt cx="6286366" cy="3835098"/>
            </a:xfrm>
          </p:grpSpPr>
          <p:pic>
            <p:nvPicPr>
              <p:cNvPr id="19" name="Picture 18" descr="A close up of a logo&#10;&#10;Description automatically generated">
                <a:extLst>
                  <a:ext uri="{FF2B5EF4-FFF2-40B4-BE49-F238E27FC236}">
                    <a16:creationId xmlns:a16="http://schemas.microsoft.com/office/drawing/2014/main" id="{C84A2A0D-6BC2-3F4E-967F-F48276C5E8CE}"/>
                  </a:ext>
                </a:extLst>
              </p:cNvPr>
              <p:cNvPicPr>
                <a:picLocks noChangeAspect="1"/>
              </p:cNvPicPr>
              <p:nvPr/>
            </p:nvPicPr>
            <p:blipFill rotWithShape="1">
              <a:blip r:embed="rId17">
                <a:extLst>
                  <a:ext uri="{28A0092B-C50C-407E-A947-70E740481C1C}">
                    <a14:useLocalDpi xmlns:a14="http://schemas.microsoft.com/office/drawing/2010/main" val="0"/>
                  </a:ext>
                </a:extLst>
              </a:blip>
              <a:srcRect l="9500" t="13085" r="8000" b="10194"/>
              <a:stretch/>
            </p:blipFill>
            <p:spPr>
              <a:xfrm>
                <a:off x="17309856" y="4468353"/>
                <a:ext cx="6248400" cy="3542710"/>
              </a:xfrm>
              <a:prstGeom prst="rect">
                <a:avLst/>
              </a:prstGeom>
            </p:spPr>
          </p:pic>
          <p:sp>
            <p:nvSpPr>
              <p:cNvPr id="20" name="TextBox 19">
                <a:extLst>
                  <a:ext uri="{FF2B5EF4-FFF2-40B4-BE49-F238E27FC236}">
                    <a16:creationId xmlns:a16="http://schemas.microsoft.com/office/drawing/2014/main" id="{34556B76-4F3F-7F4D-9D23-C27B31503506}"/>
                  </a:ext>
                </a:extLst>
              </p:cNvPr>
              <p:cNvSpPr txBox="1"/>
              <p:nvPr/>
            </p:nvSpPr>
            <p:spPr>
              <a:xfrm>
                <a:off x="17347822" y="8011063"/>
                <a:ext cx="6248400" cy="292388"/>
              </a:xfrm>
              <a:prstGeom prst="rect">
                <a:avLst/>
              </a:prstGeom>
              <a:noFill/>
            </p:spPr>
            <p:txBody>
              <a:bodyPr wrap="square" rtlCol="0">
                <a:spAutoFit/>
              </a:bodyPr>
              <a:lstStyle/>
              <a:p>
                <a:r>
                  <a:rPr lang="en-US" dirty="0"/>
                  <a:t>Laminated cards were made and distributed to all ICU beds in E4. Fig.2 </a:t>
                </a:r>
              </a:p>
            </p:txBody>
          </p:sp>
        </p:grpSp>
        <p:grpSp>
          <p:nvGrpSpPr>
            <p:cNvPr id="23" name="Group 22">
              <a:extLst>
                <a:ext uri="{FF2B5EF4-FFF2-40B4-BE49-F238E27FC236}">
                  <a16:creationId xmlns:a16="http://schemas.microsoft.com/office/drawing/2014/main" id="{219B917B-1988-DA4D-81AA-5FED54C63D97}"/>
                </a:ext>
              </a:extLst>
            </p:cNvPr>
            <p:cNvGrpSpPr/>
            <p:nvPr/>
          </p:nvGrpSpPr>
          <p:grpSpPr>
            <a:xfrm>
              <a:off x="17145381" y="7453807"/>
              <a:ext cx="6664537" cy="2571910"/>
              <a:chOff x="16373293" y="8591039"/>
              <a:chExt cx="7653076" cy="3374917"/>
            </a:xfrm>
          </p:grpSpPr>
          <p:grpSp>
            <p:nvGrpSpPr>
              <p:cNvPr id="12" name="Group 11">
                <a:extLst>
                  <a:ext uri="{FF2B5EF4-FFF2-40B4-BE49-F238E27FC236}">
                    <a16:creationId xmlns:a16="http://schemas.microsoft.com/office/drawing/2014/main" id="{15E8536B-1202-8046-8FFB-70A0ADE2D08C}"/>
                  </a:ext>
                </a:extLst>
              </p:cNvPr>
              <p:cNvGrpSpPr/>
              <p:nvPr/>
            </p:nvGrpSpPr>
            <p:grpSpPr>
              <a:xfrm>
                <a:off x="16373293" y="8591039"/>
                <a:ext cx="3421820" cy="3314593"/>
                <a:chOff x="24688800" y="1586644"/>
                <a:chExt cx="6623537" cy="4495093"/>
              </a:xfrm>
            </p:grpSpPr>
            <p:pic>
              <p:nvPicPr>
                <p:cNvPr id="28" name="Picture 27" descr="A picture containing sitting, box, cat, computer&#10;&#10;Description automatically generated">
                  <a:extLst>
                    <a:ext uri="{FF2B5EF4-FFF2-40B4-BE49-F238E27FC236}">
                      <a16:creationId xmlns:a16="http://schemas.microsoft.com/office/drawing/2014/main" id="{64537A0D-B561-A949-93BF-EAF0F01A492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688800" y="1586644"/>
                  <a:ext cx="6623537" cy="3618754"/>
                </a:xfrm>
                <a:prstGeom prst="rect">
                  <a:avLst/>
                </a:prstGeom>
              </p:spPr>
            </p:pic>
            <p:sp>
              <p:nvSpPr>
                <p:cNvPr id="3" name="TextBox 2">
                  <a:extLst>
                    <a:ext uri="{FF2B5EF4-FFF2-40B4-BE49-F238E27FC236}">
                      <a16:creationId xmlns:a16="http://schemas.microsoft.com/office/drawing/2014/main" id="{CD39A5D3-1866-F746-ABB5-65F68A40247A}"/>
                    </a:ext>
                  </a:extLst>
                </p:cNvPr>
                <p:cNvSpPr txBox="1"/>
                <p:nvPr/>
              </p:nvSpPr>
              <p:spPr>
                <a:xfrm>
                  <a:off x="24688800" y="5205399"/>
                  <a:ext cx="6623537" cy="876338"/>
                </a:xfrm>
                <a:prstGeom prst="rect">
                  <a:avLst/>
                </a:prstGeom>
                <a:noFill/>
              </p:spPr>
              <p:txBody>
                <a:bodyPr wrap="square" rtlCol="0">
                  <a:spAutoFit/>
                </a:bodyPr>
                <a:lstStyle/>
                <a:p>
                  <a:r>
                    <a:rPr lang="en-US" dirty="0"/>
                    <a:t>Laminated cards placed outside patient’s room in the chart holder. Fig.3 </a:t>
                  </a:r>
                </a:p>
              </p:txBody>
            </p:sp>
          </p:grpSp>
          <p:sp>
            <p:nvSpPr>
              <p:cNvPr id="10" name="TextBox 9">
                <a:extLst>
                  <a:ext uri="{FF2B5EF4-FFF2-40B4-BE49-F238E27FC236}">
                    <a16:creationId xmlns:a16="http://schemas.microsoft.com/office/drawing/2014/main" id="{689BEFFD-FE33-2E4C-9F46-5D65128CDD6C}"/>
                  </a:ext>
                </a:extLst>
              </p:cNvPr>
              <p:cNvSpPr txBox="1"/>
              <p:nvPr/>
            </p:nvSpPr>
            <p:spPr>
              <a:xfrm>
                <a:off x="20151430" y="11319761"/>
                <a:ext cx="3874939" cy="646195"/>
              </a:xfrm>
              <a:prstGeom prst="rect">
                <a:avLst/>
              </a:prstGeom>
              <a:noFill/>
            </p:spPr>
            <p:txBody>
              <a:bodyPr wrap="square" rtlCol="0">
                <a:spAutoFit/>
              </a:bodyPr>
              <a:lstStyle/>
              <a:p>
                <a:r>
                  <a:rPr lang="en-US" dirty="0"/>
                  <a:t>Educating residents on importance of LPV and showing them how to use the cards. Fig.4 </a:t>
                </a:r>
              </a:p>
            </p:txBody>
          </p:sp>
        </p:grpSp>
        <p:pic>
          <p:nvPicPr>
            <p:cNvPr id="27" name="Picture 26">
              <a:extLst>
                <a:ext uri="{FF2B5EF4-FFF2-40B4-BE49-F238E27FC236}">
                  <a16:creationId xmlns:a16="http://schemas.microsoft.com/office/drawing/2014/main" id="{064AFD49-1843-A843-93CD-7B0777BF7844}"/>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20497800" y="7453807"/>
              <a:ext cx="3124200" cy="1944440"/>
            </a:xfrm>
            <a:prstGeom prst="rect">
              <a:avLst/>
            </a:prstGeom>
          </p:spPr>
        </p:pic>
      </p:grpSp>
      <p:pic>
        <p:nvPicPr>
          <p:cNvPr id="18" name="Audio 17">
            <a:hlinkClick r:id="" action="ppaction://media"/>
            <a:extLst>
              <a:ext uri="{FF2B5EF4-FFF2-40B4-BE49-F238E27FC236}">
                <a16:creationId xmlns:a16="http://schemas.microsoft.com/office/drawing/2014/main" id="{B58DA779-E517-194F-8CA1-3785FAC122B0}"/>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23723600" y="15494000"/>
            <a:ext cx="812800" cy="812800"/>
          </a:xfrm>
          <a:prstGeom prst="rect">
            <a:avLst/>
          </a:prstGeom>
        </p:spPr>
      </p:pic>
    </p:spTree>
    <p:extLst>
      <p:ext uri="{BB962C8B-B14F-4D97-AF65-F5344CB8AC3E}">
        <p14:creationId xmlns:p14="http://schemas.microsoft.com/office/powerpoint/2010/main" val="4008070208"/>
      </p:ext>
    </p:extLst>
  </p:cSld>
  <p:clrMapOvr>
    <a:masterClrMapping/>
  </p:clrMapOvr>
  <mc:AlternateContent xmlns:mc="http://schemas.openxmlformats.org/markup-compatibility/2006" xmlns:p14="http://schemas.microsoft.com/office/powerpoint/2010/main">
    <mc:Choice Requires="p14">
      <p:transition spd="slow" p14:dur="2000" advTm="164962"/>
    </mc:Choice>
    <mc:Fallback xmlns="">
      <p:transition spd="slow" advTm="1649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majorFont>
      <a:minorFont>
        <a:latin typeface="Calibri" panose="020F0502020204030204"/>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16957</TotalTime>
  <Words>968</Words>
  <Application>Microsoft Office PowerPoint</Application>
  <PresentationFormat>Custom</PresentationFormat>
  <Paragraphs>42</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Schoolbook</vt:lpstr>
      <vt:lpstr>Corbel</vt:lpstr>
      <vt:lpstr>Times New Roman</vt:lpstr>
      <vt:lpstr>Feathered</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Cushing, Jennifer</cp:lastModifiedBy>
  <cp:revision>308</cp:revision>
  <cp:lastPrinted>2018-09-05T16:24:14Z</cp:lastPrinted>
  <dcterms:created xsi:type="dcterms:W3CDTF">1997-10-24T05:44:18Z</dcterms:created>
  <dcterms:modified xsi:type="dcterms:W3CDTF">2020-06-03T15:01:56Z</dcterms:modified>
</cp:coreProperties>
</file>