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handoutMasterIdLst>
    <p:handoutMasterId r:id="rId4"/>
  </p:handoutMasterIdLst>
  <p:sldIdLst>
    <p:sldId id="267" r:id="rId2"/>
  </p:sldIdLst>
  <p:sldSz cx="51206400" cy="33832800"/>
  <p:notesSz cx="9283700" cy="6985000"/>
  <p:defaultTextStyle>
    <a:defPPr>
      <a:defRPr lang="en-US"/>
    </a:defPPr>
    <a:lvl1pPr algn="l" rtl="0" eaLnBrk="0" fontAlgn="base" hangingPunct="0">
      <a:spcBef>
        <a:spcPct val="0"/>
      </a:spcBef>
      <a:spcAft>
        <a:spcPct val="0"/>
      </a:spcAft>
      <a:defRPr sz="4200" kern="1200">
        <a:solidFill>
          <a:schemeClr val="tx1"/>
        </a:solidFill>
        <a:latin typeface="Times New Roman" charset="0"/>
        <a:ea typeface="MS PGothic" charset="0"/>
        <a:cs typeface="MS PGothic" charset="0"/>
      </a:defRPr>
    </a:lvl1pPr>
    <a:lvl2pPr marL="792163" indent="-334963" algn="l" rtl="0" eaLnBrk="0" fontAlgn="base" hangingPunct="0">
      <a:spcBef>
        <a:spcPct val="0"/>
      </a:spcBef>
      <a:spcAft>
        <a:spcPct val="0"/>
      </a:spcAft>
      <a:defRPr sz="4200" kern="1200">
        <a:solidFill>
          <a:schemeClr val="tx1"/>
        </a:solidFill>
        <a:latin typeface="Times New Roman" charset="0"/>
        <a:ea typeface="MS PGothic" charset="0"/>
        <a:cs typeface="MS PGothic" charset="0"/>
      </a:defRPr>
    </a:lvl2pPr>
    <a:lvl3pPr marL="1584325" indent="-669925" algn="l" rtl="0" eaLnBrk="0" fontAlgn="base" hangingPunct="0">
      <a:spcBef>
        <a:spcPct val="0"/>
      </a:spcBef>
      <a:spcAft>
        <a:spcPct val="0"/>
      </a:spcAft>
      <a:defRPr sz="4200" kern="1200">
        <a:solidFill>
          <a:schemeClr val="tx1"/>
        </a:solidFill>
        <a:latin typeface="Times New Roman" charset="0"/>
        <a:ea typeface="MS PGothic" charset="0"/>
        <a:cs typeface="MS PGothic" charset="0"/>
      </a:defRPr>
    </a:lvl3pPr>
    <a:lvl4pPr marL="2376488" indent="-1004888" algn="l" rtl="0" eaLnBrk="0" fontAlgn="base" hangingPunct="0">
      <a:spcBef>
        <a:spcPct val="0"/>
      </a:spcBef>
      <a:spcAft>
        <a:spcPct val="0"/>
      </a:spcAft>
      <a:defRPr sz="4200" kern="1200">
        <a:solidFill>
          <a:schemeClr val="tx1"/>
        </a:solidFill>
        <a:latin typeface="Times New Roman" charset="0"/>
        <a:ea typeface="MS PGothic" charset="0"/>
        <a:cs typeface="MS PGothic" charset="0"/>
      </a:defRPr>
    </a:lvl4pPr>
    <a:lvl5pPr marL="3168650" indent="-1339850" algn="l" rtl="0" eaLnBrk="0" fontAlgn="base" hangingPunct="0">
      <a:spcBef>
        <a:spcPct val="0"/>
      </a:spcBef>
      <a:spcAft>
        <a:spcPct val="0"/>
      </a:spcAft>
      <a:defRPr sz="4200" kern="1200">
        <a:solidFill>
          <a:schemeClr val="tx1"/>
        </a:solidFill>
        <a:latin typeface="Times New Roman" charset="0"/>
        <a:ea typeface="MS PGothic" charset="0"/>
        <a:cs typeface="MS PGothic" charset="0"/>
      </a:defRPr>
    </a:lvl5pPr>
    <a:lvl6pPr marL="2286000" algn="l" defTabSz="457200" rtl="0" eaLnBrk="1" latinLnBrk="0" hangingPunct="1">
      <a:defRPr sz="4200" kern="1200">
        <a:solidFill>
          <a:schemeClr val="tx1"/>
        </a:solidFill>
        <a:latin typeface="Times New Roman" charset="0"/>
        <a:ea typeface="MS PGothic" charset="0"/>
        <a:cs typeface="MS PGothic" charset="0"/>
      </a:defRPr>
    </a:lvl6pPr>
    <a:lvl7pPr marL="2743200" algn="l" defTabSz="457200" rtl="0" eaLnBrk="1" latinLnBrk="0" hangingPunct="1">
      <a:defRPr sz="4200" kern="1200">
        <a:solidFill>
          <a:schemeClr val="tx1"/>
        </a:solidFill>
        <a:latin typeface="Times New Roman" charset="0"/>
        <a:ea typeface="MS PGothic" charset="0"/>
        <a:cs typeface="MS PGothic" charset="0"/>
      </a:defRPr>
    </a:lvl7pPr>
    <a:lvl8pPr marL="3200400" algn="l" defTabSz="457200" rtl="0" eaLnBrk="1" latinLnBrk="0" hangingPunct="1">
      <a:defRPr sz="4200" kern="1200">
        <a:solidFill>
          <a:schemeClr val="tx1"/>
        </a:solidFill>
        <a:latin typeface="Times New Roman" charset="0"/>
        <a:ea typeface="MS PGothic" charset="0"/>
        <a:cs typeface="MS PGothic" charset="0"/>
      </a:defRPr>
    </a:lvl8pPr>
    <a:lvl9pPr marL="3657600" algn="l" defTabSz="457200" rtl="0" eaLnBrk="1" latinLnBrk="0" hangingPunct="1">
      <a:defRPr sz="4200" kern="1200">
        <a:solidFill>
          <a:schemeClr val="tx1"/>
        </a:solidFill>
        <a:latin typeface="Times New Roman" charset="0"/>
        <a:ea typeface="MS PGothic" charset="0"/>
        <a:cs typeface="MS PGothic" charset="0"/>
      </a:defRPr>
    </a:lvl9pPr>
  </p:defaultTextStyle>
  <p:extLst>
    <p:ext uri="{EFAFB233-063F-42B5-8137-9DF3F51BA10A}">
      <p15:sldGuideLst xmlns:p15="http://schemas.microsoft.com/office/powerpoint/2012/main">
        <p15:guide id="1" orient="horz" pos="8436">
          <p15:clr>
            <a:srgbClr val="A4A3A4"/>
          </p15:clr>
        </p15:guide>
        <p15:guide id="2" pos="16128">
          <p15:clr>
            <a:srgbClr val="A4A3A4"/>
          </p15:clr>
        </p15:guide>
      </p15:sldGuideLst>
    </p:ext>
    <p:ext uri="{2D200454-40CA-4A62-9FC3-DE9A4176ACB9}">
      <p15:notesGuideLst xmlns:p15="http://schemas.microsoft.com/office/powerpoint/2012/main">
        <p15:guide id="1" orient="horz" pos="2200">
          <p15:clr>
            <a:srgbClr val="A4A3A4"/>
          </p15:clr>
        </p15:guide>
        <p15:guide id="2" pos="292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T. Washington" initials="NTW" lastIdx="8" clrIdx="0"/>
  <p:cmAuthor id="2" name="Jesse Xie"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9FF"/>
    <a:srgbClr val="F40036"/>
    <a:srgbClr val="D70005"/>
    <a:srgbClr val="F50006"/>
    <a:srgbClr val="F51608"/>
    <a:srgbClr val="EC1B0B"/>
    <a:srgbClr val="F62309"/>
    <a:srgbClr val="D3EBF2"/>
    <a:srgbClr val="C8E7F2"/>
    <a:srgbClr val="BDDA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451"/>
    <p:restoredTop sz="94658"/>
  </p:normalViewPr>
  <p:slideViewPr>
    <p:cSldViewPr snapToGrid="0">
      <p:cViewPr varScale="1">
        <p:scale>
          <a:sx n="18" d="100"/>
          <a:sy n="18" d="100"/>
        </p:scale>
        <p:origin x="1824" y="384"/>
      </p:cViewPr>
      <p:guideLst>
        <p:guide orient="horz" pos="8436"/>
        <p:guide pos="1612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9" d="100"/>
          <a:sy n="59" d="100"/>
        </p:scale>
        <p:origin x="-2574" y="-90"/>
      </p:cViewPr>
      <p:guideLst>
        <p:guide orient="horz" pos="2200"/>
        <p:guide pos="292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4022725" cy="349250"/>
          </a:xfrm>
          <a:prstGeom prst="rect">
            <a:avLst/>
          </a:prstGeom>
          <a:noFill/>
          <a:ln w="9525">
            <a:noFill/>
            <a:miter lim="800000"/>
            <a:headEnd/>
            <a:tailEnd/>
          </a:ln>
        </p:spPr>
        <p:txBody>
          <a:bodyPr vert="horz" wrap="square" lIns="93219" tIns="46609" rIns="93219" bIns="46609" numCol="1" anchor="t" anchorCtr="0" compatLnSpc="1">
            <a:prstTxWarp prst="textNoShape">
              <a:avLst/>
            </a:prstTxWarp>
          </a:bodyPr>
          <a:lstStyle>
            <a:lvl1pPr defTabSz="933450">
              <a:defRPr sz="1200">
                <a:effectLst>
                  <a:outerShdw blurRad="38100" dist="38100" dir="2700000" algn="tl">
                    <a:srgbClr val="C0C0C0"/>
                  </a:outerShdw>
                </a:effectLst>
                <a:latin typeface="Times New Roman" pitchFamily="18" charset="0"/>
                <a:ea typeface="+mn-ea"/>
                <a:cs typeface="+mn-cs"/>
              </a:defRPr>
            </a:lvl1pPr>
          </a:lstStyle>
          <a:p>
            <a:pPr>
              <a:defRPr/>
            </a:pPr>
            <a:endParaRPr lang="en-US"/>
          </a:p>
        </p:txBody>
      </p:sp>
      <p:sp>
        <p:nvSpPr>
          <p:cNvPr id="3" name="Date Placeholder 2"/>
          <p:cNvSpPr>
            <a:spLocks noGrp="1"/>
          </p:cNvSpPr>
          <p:nvPr>
            <p:ph type="dt" sz="quarter" idx="1"/>
          </p:nvPr>
        </p:nvSpPr>
        <p:spPr bwMode="auto">
          <a:xfrm>
            <a:off x="5259388" y="0"/>
            <a:ext cx="4022725" cy="349250"/>
          </a:xfrm>
          <a:prstGeom prst="rect">
            <a:avLst/>
          </a:prstGeom>
          <a:noFill/>
          <a:ln w="9525">
            <a:noFill/>
            <a:miter lim="800000"/>
            <a:headEnd/>
            <a:tailEnd/>
          </a:ln>
        </p:spPr>
        <p:txBody>
          <a:bodyPr vert="horz" wrap="square" lIns="93219" tIns="46609" rIns="93219" bIns="46609" numCol="1" anchor="t" anchorCtr="0" compatLnSpc="1">
            <a:prstTxWarp prst="textNoShape">
              <a:avLst/>
            </a:prstTxWarp>
          </a:bodyPr>
          <a:lstStyle>
            <a:lvl1pPr algn="r" defTabSz="933450">
              <a:defRPr sz="1200">
                <a:effectLst>
                  <a:outerShdw blurRad="38100" dist="38100" dir="2700000" algn="tl">
                    <a:srgbClr val="DDDDDD"/>
                  </a:outerShdw>
                </a:effectLst>
              </a:defRPr>
            </a:lvl1pPr>
          </a:lstStyle>
          <a:p>
            <a:pPr>
              <a:defRPr/>
            </a:pPr>
            <a:fld id="{AE5E3F66-9B7D-A243-A1D2-6573812EE633}" type="datetimeFigureOut">
              <a:rPr lang="en-US"/>
              <a:pPr>
                <a:defRPr/>
              </a:pPr>
              <a:t>6/3/2020</a:t>
            </a:fld>
            <a:endParaRPr lang="en-US"/>
          </a:p>
        </p:txBody>
      </p:sp>
      <p:sp>
        <p:nvSpPr>
          <p:cNvPr id="4" name="Footer Placeholder 3"/>
          <p:cNvSpPr>
            <a:spLocks noGrp="1"/>
          </p:cNvSpPr>
          <p:nvPr>
            <p:ph type="ftr" sz="quarter" idx="2"/>
          </p:nvPr>
        </p:nvSpPr>
        <p:spPr bwMode="auto">
          <a:xfrm>
            <a:off x="0" y="6634163"/>
            <a:ext cx="4022725" cy="349250"/>
          </a:xfrm>
          <a:prstGeom prst="rect">
            <a:avLst/>
          </a:prstGeom>
          <a:noFill/>
          <a:ln w="9525">
            <a:noFill/>
            <a:miter lim="800000"/>
            <a:headEnd/>
            <a:tailEnd/>
          </a:ln>
        </p:spPr>
        <p:txBody>
          <a:bodyPr vert="horz" wrap="square" lIns="93219" tIns="46609" rIns="93219" bIns="46609" numCol="1" anchor="b" anchorCtr="0" compatLnSpc="1">
            <a:prstTxWarp prst="textNoShape">
              <a:avLst/>
            </a:prstTxWarp>
          </a:bodyPr>
          <a:lstStyle>
            <a:lvl1pPr defTabSz="933450">
              <a:defRPr sz="1200">
                <a:effectLst>
                  <a:outerShdw blurRad="38100" dist="38100" dir="2700000" algn="tl">
                    <a:srgbClr val="C0C0C0"/>
                  </a:outerShdw>
                </a:effectLst>
                <a:latin typeface="Times New Roman" pitchFamily="18" charset="0"/>
                <a:ea typeface="+mn-ea"/>
                <a:cs typeface="+mn-cs"/>
              </a:defRPr>
            </a:lvl1pPr>
          </a:lstStyle>
          <a:p>
            <a:pPr>
              <a:defRPr/>
            </a:pPr>
            <a:endParaRPr lang="en-US"/>
          </a:p>
        </p:txBody>
      </p:sp>
      <p:sp>
        <p:nvSpPr>
          <p:cNvPr id="5" name="Slide Number Placeholder 4"/>
          <p:cNvSpPr>
            <a:spLocks noGrp="1"/>
          </p:cNvSpPr>
          <p:nvPr>
            <p:ph type="sldNum" sz="quarter" idx="3"/>
          </p:nvPr>
        </p:nvSpPr>
        <p:spPr bwMode="auto">
          <a:xfrm>
            <a:off x="5259388" y="6634163"/>
            <a:ext cx="4022725" cy="349250"/>
          </a:xfrm>
          <a:prstGeom prst="rect">
            <a:avLst/>
          </a:prstGeom>
          <a:noFill/>
          <a:ln w="9525">
            <a:noFill/>
            <a:miter lim="800000"/>
            <a:headEnd/>
            <a:tailEnd/>
          </a:ln>
        </p:spPr>
        <p:txBody>
          <a:bodyPr vert="horz" wrap="square" lIns="93219" tIns="46609" rIns="93219" bIns="46609" numCol="1" anchor="b" anchorCtr="0" compatLnSpc="1">
            <a:prstTxWarp prst="textNoShape">
              <a:avLst/>
            </a:prstTxWarp>
          </a:bodyPr>
          <a:lstStyle>
            <a:lvl1pPr algn="r" defTabSz="933450">
              <a:defRPr sz="1200">
                <a:effectLst>
                  <a:outerShdw blurRad="38100" dist="38100" dir="2700000" algn="tl">
                    <a:srgbClr val="DDDDDD"/>
                  </a:outerShdw>
                </a:effectLst>
              </a:defRPr>
            </a:lvl1pPr>
          </a:lstStyle>
          <a:p>
            <a:pPr>
              <a:defRPr/>
            </a:pPr>
            <a:fld id="{5AEC6457-B394-CD42-B9DB-9E8B0940D80E}" type="slidenum">
              <a:rPr lang="en-US"/>
              <a:pPr>
                <a:defRPr/>
              </a:pPr>
              <a:t>‹#›</a:t>
            </a:fld>
            <a:endParaRPr lang="en-US"/>
          </a:p>
        </p:txBody>
      </p:sp>
    </p:spTree>
    <p:extLst>
      <p:ext uri="{BB962C8B-B14F-4D97-AF65-F5344CB8AC3E}">
        <p14:creationId xmlns:p14="http://schemas.microsoft.com/office/powerpoint/2010/main" val="132904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6075"/>
          </a:xfrm>
          <a:prstGeom prst="rect">
            <a:avLst/>
          </a:prstGeom>
          <a:noFill/>
          <a:ln w="9525">
            <a:noFill/>
            <a:miter lim="800000"/>
            <a:headEnd/>
            <a:tailEnd/>
          </a:ln>
        </p:spPr>
        <p:txBody>
          <a:bodyPr vert="horz" wrap="square" lIns="93211" tIns="46605" rIns="93211" bIns="46605" numCol="1" anchor="t" anchorCtr="0" compatLnSpc="1">
            <a:prstTxWarp prst="textNoShape">
              <a:avLst/>
            </a:prstTxWarp>
          </a:bodyPr>
          <a:lstStyle>
            <a:lvl1pPr defTabSz="933450">
              <a:defRPr sz="1200">
                <a:effectLst/>
                <a:latin typeface="Times New Roman" pitchFamily="18"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5265738" y="0"/>
            <a:ext cx="4003675" cy="346075"/>
          </a:xfrm>
          <a:prstGeom prst="rect">
            <a:avLst/>
          </a:prstGeom>
          <a:noFill/>
          <a:ln w="9525">
            <a:noFill/>
            <a:miter lim="800000"/>
            <a:headEnd/>
            <a:tailEnd/>
          </a:ln>
        </p:spPr>
        <p:txBody>
          <a:bodyPr vert="horz" wrap="square" lIns="93211" tIns="46605" rIns="93211" bIns="46605" numCol="1" anchor="t" anchorCtr="0" compatLnSpc="1">
            <a:prstTxWarp prst="textNoShape">
              <a:avLst/>
            </a:prstTxWarp>
          </a:bodyPr>
          <a:lstStyle>
            <a:lvl1pPr algn="r" defTabSz="933450">
              <a:defRPr sz="1200">
                <a:effectLst/>
                <a:latin typeface="Times New Roman" pitchFamily="18"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2627313" y="519113"/>
            <a:ext cx="4010025" cy="264953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1263650" y="3340100"/>
            <a:ext cx="6742113" cy="3111500"/>
          </a:xfrm>
          <a:prstGeom prst="rect">
            <a:avLst/>
          </a:prstGeom>
          <a:noFill/>
          <a:ln w="9525">
            <a:noFill/>
            <a:miter lim="800000"/>
            <a:headEnd/>
            <a:tailEnd/>
          </a:ln>
        </p:spPr>
        <p:txBody>
          <a:bodyPr vert="horz" wrap="square" lIns="93211" tIns="46605" rIns="93211" bIns="4660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24638"/>
            <a:ext cx="4003675" cy="346075"/>
          </a:xfrm>
          <a:prstGeom prst="rect">
            <a:avLst/>
          </a:prstGeom>
          <a:noFill/>
          <a:ln w="9525">
            <a:noFill/>
            <a:miter lim="800000"/>
            <a:headEnd/>
            <a:tailEnd/>
          </a:ln>
        </p:spPr>
        <p:txBody>
          <a:bodyPr vert="horz" wrap="square" lIns="93211" tIns="46605" rIns="93211" bIns="46605" numCol="1" anchor="b" anchorCtr="0" compatLnSpc="1">
            <a:prstTxWarp prst="textNoShape">
              <a:avLst/>
            </a:prstTxWarp>
          </a:bodyPr>
          <a:lstStyle>
            <a:lvl1pPr defTabSz="933450">
              <a:defRPr sz="1200">
                <a:effectLst/>
                <a:latin typeface="Times New Roman" pitchFamily="18"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5265738" y="6624638"/>
            <a:ext cx="4003675" cy="346075"/>
          </a:xfrm>
          <a:prstGeom prst="rect">
            <a:avLst/>
          </a:prstGeom>
          <a:noFill/>
          <a:ln w="9525">
            <a:noFill/>
            <a:miter lim="800000"/>
            <a:headEnd/>
            <a:tailEnd/>
          </a:ln>
        </p:spPr>
        <p:txBody>
          <a:bodyPr vert="horz" wrap="square" lIns="93211" tIns="46605" rIns="93211" bIns="46605" numCol="1" anchor="b" anchorCtr="0" compatLnSpc="1">
            <a:prstTxWarp prst="textNoShape">
              <a:avLst/>
            </a:prstTxWarp>
          </a:bodyPr>
          <a:lstStyle>
            <a:lvl1pPr algn="r" defTabSz="933450">
              <a:defRPr sz="1200"/>
            </a:lvl1pPr>
          </a:lstStyle>
          <a:p>
            <a:pPr>
              <a:defRPr/>
            </a:pPr>
            <a:fld id="{C16737DC-4121-6E43-8394-BB8EEF37D5F2}" type="slidenum">
              <a:rPr lang="en-US"/>
              <a:pPr>
                <a:defRPr/>
              </a:pPr>
              <a:t>‹#›</a:t>
            </a:fld>
            <a:endParaRPr lang="en-US"/>
          </a:p>
        </p:txBody>
      </p:sp>
    </p:spTree>
    <p:extLst>
      <p:ext uri="{BB962C8B-B14F-4D97-AF65-F5344CB8AC3E}">
        <p14:creationId xmlns:p14="http://schemas.microsoft.com/office/powerpoint/2010/main" val="1051534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100" kern="1200">
        <a:solidFill>
          <a:schemeClr val="tx1"/>
        </a:solidFill>
        <a:latin typeface="Times New Roman" pitchFamily="18" charset="0"/>
        <a:ea typeface="MS PGothic" pitchFamily="34" charset="-128"/>
        <a:cs typeface="MS PGothic" charset="0"/>
      </a:defRPr>
    </a:lvl1pPr>
    <a:lvl2pPr marL="792163" algn="l" rtl="0" eaLnBrk="0" fontAlgn="base" hangingPunct="0">
      <a:spcBef>
        <a:spcPct val="30000"/>
      </a:spcBef>
      <a:spcAft>
        <a:spcPct val="0"/>
      </a:spcAft>
      <a:defRPr sz="2100" kern="1200">
        <a:solidFill>
          <a:schemeClr val="tx1"/>
        </a:solidFill>
        <a:latin typeface="Times New Roman" pitchFamily="18" charset="0"/>
        <a:ea typeface="MS PGothic" pitchFamily="34" charset="-128"/>
        <a:cs typeface="MS PGothic" charset="0"/>
      </a:defRPr>
    </a:lvl2pPr>
    <a:lvl3pPr marL="1584325" algn="l" rtl="0" eaLnBrk="0" fontAlgn="base" hangingPunct="0">
      <a:spcBef>
        <a:spcPct val="30000"/>
      </a:spcBef>
      <a:spcAft>
        <a:spcPct val="0"/>
      </a:spcAft>
      <a:defRPr sz="2100" kern="1200">
        <a:solidFill>
          <a:schemeClr val="tx1"/>
        </a:solidFill>
        <a:latin typeface="Times New Roman" pitchFamily="18" charset="0"/>
        <a:ea typeface="MS PGothic" pitchFamily="34" charset="-128"/>
        <a:cs typeface="MS PGothic" charset="0"/>
      </a:defRPr>
    </a:lvl3pPr>
    <a:lvl4pPr marL="2376488" algn="l" rtl="0" eaLnBrk="0" fontAlgn="base" hangingPunct="0">
      <a:spcBef>
        <a:spcPct val="30000"/>
      </a:spcBef>
      <a:spcAft>
        <a:spcPct val="0"/>
      </a:spcAft>
      <a:defRPr sz="2100" kern="1200">
        <a:solidFill>
          <a:schemeClr val="tx1"/>
        </a:solidFill>
        <a:latin typeface="Times New Roman" pitchFamily="18" charset="0"/>
        <a:ea typeface="MS PGothic" pitchFamily="34" charset="-128"/>
        <a:cs typeface="MS PGothic" charset="0"/>
      </a:defRPr>
    </a:lvl4pPr>
    <a:lvl5pPr marL="3168650" algn="l" rtl="0" eaLnBrk="0" fontAlgn="base" hangingPunct="0">
      <a:spcBef>
        <a:spcPct val="30000"/>
      </a:spcBef>
      <a:spcAft>
        <a:spcPct val="0"/>
      </a:spcAft>
      <a:defRPr sz="2100" kern="1200">
        <a:solidFill>
          <a:schemeClr val="tx1"/>
        </a:solidFill>
        <a:latin typeface="Times New Roman" pitchFamily="18" charset="0"/>
        <a:ea typeface="MS PGothic" pitchFamily="34" charset="-128"/>
        <a:cs typeface="MS PGothic" charset="0"/>
      </a:defRPr>
    </a:lvl5pPr>
    <a:lvl6pPr marL="3962136" algn="l" defTabSz="1584854" rtl="0" eaLnBrk="1" latinLnBrk="0" hangingPunct="1">
      <a:defRPr sz="2100" kern="1200">
        <a:solidFill>
          <a:schemeClr val="tx1"/>
        </a:solidFill>
        <a:latin typeface="+mn-lt"/>
        <a:ea typeface="+mn-ea"/>
        <a:cs typeface="+mn-cs"/>
      </a:defRPr>
    </a:lvl6pPr>
    <a:lvl7pPr marL="4754562" algn="l" defTabSz="1584854" rtl="0" eaLnBrk="1" latinLnBrk="0" hangingPunct="1">
      <a:defRPr sz="2100" kern="1200">
        <a:solidFill>
          <a:schemeClr val="tx1"/>
        </a:solidFill>
        <a:latin typeface="+mn-lt"/>
        <a:ea typeface="+mn-ea"/>
        <a:cs typeface="+mn-cs"/>
      </a:defRPr>
    </a:lvl7pPr>
    <a:lvl8pPr marL="5546990" algn="l" defTabSz="1584854" rtl="0" eaLnBrk="1" latinLnBrk="0" hangingPunct="1">
      <a:defRPr sz="2100" kern="1200">
        <a:solidFill>
          <a:schemeClr val="tx1"/>
        </a:solidFill>
        <a:latin typeface="+mn-lt"/>
        <a:ea typeface="+mn-ea"/>
        <a:cs typeface="+mn-cs"/>
      </a:defRPr>
    </a:lvl8pPr>
    <a:lvl9pPr marL="6339417" algn="l" defTabSz="1584854"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2659063" y="523875"/>
            <a:ext cx="3965575" cy="2619375"/>
          </a:xfrm>
          <a:ln/>
        </p:spPr>
      </p:sp>
      <p:sp>
        <p:nvSpPr>
          <p:cNvPr id="163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2000" b="1" kern="1200" baseline="0" dirty="0">
              <a:solidFill>
                <a:srgbClr val="FF0000"/>
              </a:solidFill>
              <a:effectLst/>
              <a:latin typeface="Arial" charset="0"/>
              <a:ea typeface="ＭＳ Ｐゴシック" charset="-128"/>
              <a:cs typeface="ＭＳ Ｐゴシック" charset="-128"/>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7900">
                <a:solidFill>
                  <a:schemeClr val="tx2"/>
                </a:solidFill>
                <a:latin typeface="Arial" charset="0"/>
                <a:ea typeface="ＭＳ Ｐゴシック" charset="-128"/>
              </a:defRPr>
            </a:lvl1pPr>
            <a:lvl2pPr marL="37931725" indent="-37474525"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fld id="{5F18E68B-58DE-46FF-B97F-1F513B2765B5}" type="slidenum">
              <a:rPr lang="en-US" altLang="en-US" sz="1200">
                <a:solidFill>
                  <a:schemeClr val="tx1"/>
                </a:solidFill>
              </a:rPr>
              <a:pPr eaLnBrk="1" hangingPunct="1"/>
              <a:t>1</a:t>
            </a:fld>
            <a:endParaRPr lang="en-US" altLang="en-US" sz="1200">
              <a:solidFill>
                <a:schemeClr val="tx1"/>
              </a:solidFill>
            </a:endParaRPr>
          </a:p>
        </p:txBody>
      </p:sp>
    </p:spTree>
    <p:extLst>
      <p:ext uri="{BB962C8B-B14F-4D97-AF65-F5344CB8AC3E}">
        <p14:creationId xmlns:p14="http://schemas.microsoft.com/office/powerpoint/2010/main" val="679729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1223" y="10509119"/>
            <a:ext cx="43523959" cy="7254081"/>
          </a:xfrm>
          <a:prstGeom prst="rect">
            <a:avLst/>
          </a:prstGeom>
        </p:spPr>
        <p:txBody>
          <a:bodyPr lIns="158486" tIns="79243" rIns="158486" bIns="79243"/>
          <a:lstStyle/>
          <a:p>
            <a:r>
              <a:rPr lang="en-US"/>
              <a:t>Click to edit Master title style</a:t>
            </a:r>
          </a:p>
        </p:txBody>
      </p:sp>
      <p:sp>
        <p:nvSpPr>
          <p:cNvPr id="3" name="Subtitle 2"/>
          <p:cNvSpPr>
            <a:spLocks noGrp="1"/>
          </p:cNvSpPr>
          <p:nvPr>
            <p:ph type="subTitle" idx="1"/>
          </p:nvPr>
        </p:nvSpPr>
        <p:spPr>
          <a:xfrm>
            <a:off x="7680593" y="19172900"/>
            <a:ext cx="35845220" cy="8644201"/>
          </a:xfrm>
          <a:prstGeom prst="rect">
            <a:avLst/>
          </a:prstGeom>
        </p:spPr>
        <p:txBody>
          <a:bodyPr lIns="158486" tIns="79243" rIns="158486" bIns="79243"/>
          <a:lstStyle>
            <a:lvl1pPr marL="0" indent="0" algn="ctr">
              <a:buNone/>
              <a:defRPr/>
            </a:lvl1pPr>
            <a:lvl2pPr marL="792428" indent="0" algn="ctr">
              <a:buNone/>
              <a:defRPr/>
            </a:lvl2pPr>
            <a:lvl3pPr marL="1584854" indent="0" algn="ctr">
              <a:buNone/>
              <a:defRPr/>
            </a:lvl3pPr>
            <a:lvl4pPr marL="2377282" indent="0" algn="ctr">
              <a:buNone/>
              <a:defRPr/>
            </a:lvl4pPr>
            <a:lvl5pPr marL="3169708" indent="0" algn="ctr">
              <a:buNone/>
              <a:defRPr/>
            </a:lvl5pPr>
            <a:lvl6pPr marL="3962136" indent="0" algn="ctr">
              <a:buNone/>
              <a:defRPr/>
            </a:lvl6pPr>
            <a:lvl7pPr marL="4754562" indent="0" algn="ctr">
              <a:buNone/>
              <a:defRPr/>
            </a:lvl7pPr>
            <a:lvl8pPr marL="5546990" indent="0" algn="ctr">
              <a:buNone/>
              <a:defRPr/>
            </a:lvl8pPr>
            <a:lvl9pPr marL="6339417" indent="0" algn="ctr">
              <a:buNone/>
              <a:defRPr/>
            </a:lvl9pPr>
          </a:lstStyle>
          <a:p>
            <a:r>
              <a:rPr lang="en-US"/>
              <a:t>Click to edit Master subtitle style</a:t>
            </a:r>
          </a:p>
        </p:txBody>
      </p:sp>
    </p:spTree>
    <p:extLst>
      <p:ext uri="{BB962C8B-B14F-4D97-AF65-F5344CB8AC3E}">
        <p14:creationId xmlns:p14="http://schemas.microsoft.com/office/powerpoint/2010/main" val="153540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59581" y="1355857"/>
            <a:ext cx="46087243" cy="5638800"/>
          </a:xfrm>
          <a:prstGeom prst="rect">
            <a:avLst/>
          </a:prstGeom>
        </p:spPr>
        <p:txBody>
          <a:bodyPr lIns="158486" tIns="79243" rIns="158486" bIns="79243"/>
          <a:lstStyle/>
          <a:p>
            <a:r>
              <a:rPr lang="en-US"/>
              <a:t>Click to edit Master title style</a:t>
            </a:r>
          </a:p>
        </p:txBody>
      </p:sp>
      <p:sp>
        <p:nvSpPr>
          <p:cNvPr id="3" name="Vertical Text Placeholder 2"/>
          <p:cNvSpPr>
            <a:spLocks noGrp="1"/>
          </p:cNvSpPr>
          <p:nvPr>
            <p:ph type="body" orient="vert" idx="1"/>
          </p:nvPr>
        </p:nvSpPr>
        <p:spPr>
          <a:xfrm>
            <a:off x="2559581" y="7895303"/>
            <a:ext cx="46087243" cy="22327593"/>
          </a:xfrm>
          <a:prstGeom prst="rect">
            <a:avLst/>
          </a:prstGeom>
        </p:spPr>
        <p:txBody>
          <a:bodyPr vert="eaVert" lIns="158486" tIns="79243" rIns="158486" bIns="7924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389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5013" y="1355860"/>
            <a:ext cx="11521811" cy="28867035"/>
          </a:xfrm>
          <a:prstGeom prst="rect">
            <a:avLst/>
          </a:prstGeom>
        </p:spPr>
        <p:txBody>
          <a:bodyPr vert="eaVert" lIns="158486" tIns="79243" rIns="158486" bIns="79243"/>
          <a:lstStyle/>
          <a:p>
            <a:r>
              <a:rPr lang="en-US"/>
              <a:t>Click to edit Master title style</a:t>
            </a:r>
          </a:p>
        </p:txBody>
      </p:sp>
      <p:sp>
        <p:nvSpPr>
          <p:cNvPr id="3" name="Vertical Text Placeholder 2"/>
          <p:cNvSpPr>
            <a:spLocks noGrp="1"/>
          </p:cNvSpPr>
          <p:nvPr>
            <p:ph type="body" orient="vert" idx="1"/>
          </p:nvPr>
        </p:nvSpPr>
        <p:spPr>
          <a:xfrm>
            <a:off x="2559580" y="1355860"/>
            <a:ext cx="34387632" cy="28867035"/>
          </a:xfrm>
          <a:prstGeom prst="rect">
            <a:avLst/>
          </a:prstGeom>
        </p:spPr>
        <p:txBody>
          <a:bodyPr vert="eaVert" lIns="158486" tIns="79243" rIns="158486" bIns="7924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17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9581" y="1355857"/>
            <a:ext cx="46087243" cy="5638800"/>
          </a:xfrm>
          <a:prstGeom prst="rect">
            <a:avLst/>
          </a:prstGeom>
        </p:spPr>
        <p:txBody>
          <a:bodyPr lIns="158486" tIns="79243" rIns="158486" bIns="79243"/>
          <a:lstStyle/>
          <a:p>
            <a:r>
              <a:rPr lang="en-US"/>
              <a:t>Click to edit Master title style</a:t>
            </a:r>
          </a:p>
        </p:txBody>
      </p:sp>
      <p:sp>
        <p:nvSpPr>
          <p:cNvPr id="3" name="Content Placeholder 2"/>
          <p:cNvSpPr>
            <a:spLocks noGrp="1"/>
          </p:cNvSpPr>
          <p:nvPr>
            <p:ph idx="1"/>
          </p:nvPr>
        </p:nvSpPr>
        <p:spPr>
          <a:xfrm>
            <a:off x="2559581" y="7895303"/>
            <a:ext cx="46087243" cy="22327593"/>
          </a:xfrm>
          <a:prstGeom prst="rect">
            <a:avLst/>
          </a:prstGeom>
        </p:spPr>
        <p:txBody>
          <a:bodyPr lIns="158486" tIns="79243" rIns="158486" bIns="7924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4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1" y="21740222"/>
            <a:ext cx="43525812" cy="6720549"/>
          </a:xfrm>
          <a:prstGeom prst="rect">
            <a:avLst/>
          </a:prstGeom>
        </p:spPr>
        <p:txBody>
          <a:bodyPr lIns="158486" tIns="79243" rIns="158486" bIns="79243" anchor="t"/>
          <a:lstStyle>
            <a:lvl1pPr algn="l">
              <a:defRPr sz="7000" b="1" cap="all"/>
            </a:lvl1pPr>
          </a:lstStyle>
          <a:p>
            <a:r>
              <a:rPr lang="en-US"/>
              <a:t>Click to edit Master title style</a:t>
            </a:r>
          </a:p>
        </p:txBody>
      </p:sp>
      <p:sp>
        <p:nvSpPr>
          <p:cNvPr id="3" name="Text Placeholder 2"/>
          <p:cNvSpPr>
            <a:spLocks noGrp="1"/>
          </p:cNvSpPr>
          <p:nvPr>
            <p:ph type="body" idx="1"/>
          </p:nvPr>
        </p:nvSpPr>
        <p:spPr>
          <a:xfrm>
            <a:off x="4044951" y="14339293"/>
            <a:ext cx="43525812" cy="7400925"/>
          </a:xfrm>
          <a:prstGeom prst="rect">
            <a:avLst/>
          </a:prstGeom>
        </p:spPr>
        <p:txBody>
          <a:bodyPr lIns="158486" tIns="79243" rIns="158486" bIns="79243" anchor="b"/>
          <a:lstStyle>
            <a:lvl1pPr marL="0" indent="0">
              <a:buNone/>
              <a:defRPr sz="3400"/>
            </a:lvl1pPr>
            <a:lvl2pPr marL="792428" indent="0">
              <a:buNone/>
              <a:defRPr sz="3100"/>
            </a:lvl2pPr>
            <a:lvl3pPr marL="1584854" indent="0">
              <a:buNone/>
              <a:defRPr sz="2800"/>
            </a:lvl3pPr>
            <a:lvl4pPr marL="2377282" indent="0">
              <a:buNone/>
              <a:defRPr sz="2400"/>
            </a:lvl4pPr>
            <a:lvl5pPr marL="3169708" indent="0">
              <a:buNone/>
              <a:defRPr sz="2400"/>
            </a:lvl5pPr>
            <a:lvl6pPr marL="3962136" indent="0">
              <a:buNone/>
              <a:defRPr sz="2400"/>
            </a:lvl6pPr>
            <a:lvl7pPr marL="4754562" indent="0">
              <a:buNone/>
              <a:defRPr sz="2400"/>
            </a:lvl7pPr>
            <a:lvl8pPr marL="5546990" indent="0">
              <a:buNone/>
              <a:defRPr sz="2400"/>
            </a:lvl8pPr>
            <a:lvl9pPr marL="6339417" indent="0">
              <a:buNone/>
              <a:defRPr sz="2400"/>
            </a:lvl9pPr>
          </a:lstStyle>
          <a:p>
            <a:pPr lvl="0"/>
            <a:r>
              <a:rPr lang="en-US"/>
              <a:t>Click to edit Master text styles</a:t>
            </a:r>
          </a:p>
        </p:txBody>
      </p:sp>
    </p:spTree>
    <p:extLst>
      <p:ext uri="{BB962C8B-B14F-4D97-AF65-F5344CB8AC3E}">
        <p14:creationId xmlns:p14="http://schemas.microsoft.com/office/powerpoint/2010/main" val="3580073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59581" y="1355857"/>
            <a:ext cx="46087243" cy="5638800"/>
          </a:xfrm>
          <a:prstGeom prst="rect">
            <a:avLst/>
          </a:prstGeom>
        </p:spPr>
        <p:txBody>
          <a:bodyPr lIns="158486" tIns="79243" rIns="158486" bIns="79243"/>
          <a:lstStyle/>
          <a:p>
            <a:r>
              <a:rPr lang="en-US"/>
              <a:t>Click to edit Master title style</a:t>
            </a:r>
          </a:p>
        </p:txBody>
      </p:sp>
      <p:sp>
        <p:nvSpPr>
          <p:cNvPr id="3" name="Content Placeholder 2"/>
          <p:cNvSpPr>
            <a:spLocks noGrp="1"/>
          </p:cNvSpPr>
          <p:nvPr>
            <p:ph sz="half" idx="1"/>
          </p:nvPr>
        </p:nvSpPr>
        <p:spPr>
          <a:xfrm>
            <a:off x="2559580" y="7895303"/>
            <a:ext cx="22954720" cy="22327593"/>
          </a:xfrm>
          <a:prstGeom prst="rect">
            <a:avLst/>
          </a:prstGeom>
        </p:spPr>
        <p:txBody>
          <a:bodyPr lIns="158486" tIns="79243" rIns="158486" bIns="79243"/>
          <a:lstStyle>
            <a:lvl1pPr>
              <a:defRPr sz="4900"/>
            </a:lvl1pPr>
            <a:lvl2pPr>
              <a:defRPr sz="4200"/>
            </a:lvl2pPr>
            <a:lvl3pPr>
              <a:defRPr sz="34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92101" y="7895303"/>
            <a:ext cx="22954720" cy="22327593"/>
          </a:xfrm>
          <a:prstGeom prst="rect">
            <a:avLst/>
          </a:prstGeom>
        </p:spPr>
        <p:txBody>
          <a:bodyPr lIns="158486" tIns="79243" rIns="158486" bIns="79243"/>
          <a:lstStyle>
            <a:lvl1pPr>
              <a:defRPr sz="4900"/>
            </a:lvl1pPr>
            <a:lvl2pPr>
              <a:defRPr sz="4200"/>
            </a:lvl2pPr>
            <a:lvl3pPr>
              <a:defRPr sz="34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26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59581" y="1355857"/>
            <a:ext cx="46087243" cy="5638800"/>
          </a:xfrm>
          <a:prstGeom prst="rect">
            <a:avLst/>
          </a:prstGeom>
        </p:spPr>
        <p:txBody>
          <a:bodyPr lIns="158486" tIns="79243" rIns="158486" bIns="79243"/>
          <a:lstStyle>
            <a:lvl1pPr>
              <a:defRPr/>
            </a:lvl1pPr>
          </a:lstStyle>
          <a:p>
            <a:r>
              <a:rPr lang="en-US"/>
              <a:t>Click to edit Master title style</a:t>
            </a:r>
          </a:p>
        </p:txBody>
      </p:sp>
      <p:sp>
        <p:nvSpPr>
          <p:cNvPr id="3" name="Text Placeholder 2"/>
          <p:cNvSpPr>
            <a:spLocks noGrp="1"/>
          </p:cNvSpPr>
          <p:nvPr>
            <p:ph type="body" idx="1"/>
          </p:nvPr>
        </p:nvSpPr>
        <p:spPr>
          <a:xfrm>
            <a:off x="2559581" y="7572243"/>
            <a:ext cx="22625051" cy="3157141"/>
          </a:xfrm>
          <a:prstGeom prst="rect">
            <a:avLst/>
          </a:prstGeom>
        </p:spPr>
        <p:txBody>
          <a:bodyPr lIns="158486" tIns="79243" rIns="158486" bIns="79243" anchor="b"/>
          <a:lstStyle>
            <a:lvl1pPr marL="0" indent="0">
              <a:buNone/>
              <a:defRPr sz="4200" b="1"/>
            </a:lvl1pPr>
            <a:lvl2pPr marL="792428" indent="0">
              <a:buNone/>
              <a:defRPr sz="3400" b="1"/>
            </a:lvl2pPr>
            <a:lvl3pPr marL="1584854" indent="0">
              <a:buNone/>
              <a:defRPr sz="3100" b="1"/>
            </a:lvl3pPr>
            <a:lvl4pPr marL="2377282" indent="0">
              <a:buNone/>
              <a:defRPr sz="2800" b="1"/>
            </a:lvl4pPr>
            <a:lvl5pPr marL="3169708" indent="0">
              <a:buNone/>
              <a:defRPr sz="2800" b="1"/>
            </a:lvl5pPr>
            <a:lvl6pPr marL="3962136" indent="0">
              <a:buNone/>
              <a:defRPr sz="2800" b="1"/>
            </a:lvl6pPr>
            <a:lvl7pPr marL="4754562" indent="0">
              <a:buNone/>
              <a:defRPr sz="2800" b="1"/>
            </a:lvl7pPr>
            <a:lvl8pPr marL="5546990" indent="0">
              <a:buNone/>
              <a:defRPr sz="2800" b="1"/>
            </a:lvl8pPr>
            <a:lvl9pPr marL="6339417" indent="0">
              <a:buNone/>
              <a:defRPr sz="2800" b="1"/>
            </a:lvl9pPr>
          </a:lstStyle>
          <a:p>
            <a:pPr lvl="0"/>
            <a:r>
              <a:rPr lang="en-US"/>
              <a:t>Click to edit Master text styles</a:t>
            </a:r>
          </a:p>
        </p:txBody>
      </p:sp>
      <p:sp>
        <p:nvSpPr>
          <p:cNvPr id="4" name="Content Placeholder 3"/>
          <p:cNvSpPr>
            <a:spLocks noGrp="1"/>
          </p:cNvSpPr>
          <p:nvPr>
            <p:ph sz="half" idx="2"/>
          </p:nvPr>
        </p:nvSpPr>
        <p:spPr>
          <a:xfrm>
            <a:off x="2559581" y="10729384"/>
            <a:ext cx="22625051" cy="19493508"/>
          </a:xfrm>
          <a:prstGeom prst="rect">
            <a:avLst/>
          </a:prstGeom>
        </p:spPr>
        <p:txBody>
          <a:bodyPr lIns="158486" tIns="79243" rIns="158486" bIns="79243"/>
          <a:lstStyle>
            <a:lvl1pPr>
              <a:defRPr sz="4200"/>
            </a:lvl1pPr>
            <a:lvl2pPr>
              <a:defRPr sz="34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514" y="7572243"/>
            <a:ext cx="22634311" cy="3157141"/>
          </a:xfrm>
          <a:prstGeom prst="rect">
            <a:avLst/>
          </a:prstGeom>
        </p:spPr>
        <p:txBody>
          <a:bodyPr lIns="158486" tIns="79243" rIns="158486" bIns="79243" anchor="b"/>
          <a:lstStyle>
            <a:lvl1pPr marL="0" indent="0">
              <a:buNone/>
              <a:defRPr sz="4200" b="1"/>
            </a:lvl1pPr>
            <a:lvl2pPr marL="792428" indent="0">
              <a:buNone/>
              <a:defRPr sz="3400" b="1"/>
            </a:lvl2pPr>
            <a:lvl3pPr marL="1584854" indent="0">
              <a:buNone/>
              <a:defRPr sz="3100" b="1"/>
            </a:lvl3pPr>
            <a:lvl4pPr marL="2377282" indent="0">
              <a:buNone/>
              <a:defRPr sz="2800" b="1"/>
            </a:lvl4pPr>
            <a:lvl5pPr marL="3169708" indent="0">
              <a:buNone/>
              <a:defRPr sz="2800" b="1"/>
            </a:lvl5pPr>
            <a:lvl6pPr marL="3962136" indent="0">
              <a:buNone/>
              <a:defRPr sz="2800" b="1"/>
            </a:lvl6pPr>
            <a:lvl7pPr marL="4754562" indent="0">
              <a:buNone/>
              <a:defRPr sz="2800" b="1"/>
            </a:lvl7pPr>
            <a:lvl8pPr marL="5546990" indent="0">
              <a:buNone/>
              <a:defRPr sz="2800" b="1"/>
            </a:lvl8pPr>
            <a:lvl9pPr marL="6339417" indent="0">
              <a:buNone/>
              <a:defRPr sz="2800" b="1"/>
            </a:lvl9pPr>
          </a:lstStyle>
          <a:p>
            <a:pPr lvl="0"/>
            <a:r>
              <a:rPr lang="en-US"/>
              <a:t>Click to edit Master text styles</a:t>
            </a:r>
          </a:p>
        </p:txBody>
      </p:sp>
      <p:sp>
        <p:nvSpPr>
          <p:cNvPr id="6" name="Content Placeholder 5"/>
          <p:cNvSpPr>
            <a:spLocks noGrp="1"/>
          </p:cNvSpPr>
          <p:nvPr>
            <p:ph sz="quarter" idx="4"/>
          </p:nvPr>
        </p:nvSpPr>
        <p:spPr>
          <a:xfrm>
            <a:off x="26012514" y="10729384"/>
            <a:ext cx="22634311" cy="19493508"/>
          </a:xfrm>
          <a:prstGeom prst="rect">
            <a:avLst/>
          </a:prstGeom>
        </p:spPr>
        <p:txBody>
          <a:bodyPr lIns="158486" tIns="79243" rIns="158486" bIns="79243"/>
          <a:lstStyle>
            <a:lvl1pPr>
              <a:defRPr sz="4200"/>
            </a:lvl1pPr>
            <a:lvl2pPr>
              <a:defRPr sz="34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789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59581" y="1355857"/>
            <a:ext cx="46087243" cy="5638800"/>
          </a:xfrm>
          <a:prstGeom prst="rect">
            <a:avLst/>
          </a:prstGeom>
        </p:spPr>
        <p:txBody>
          <a:bodyPr lIns="158486" tIns="79243" rIns="158486" bIns="79243"/>
          <a:lstStyle/>
          <a:p>
            <a:r>
              <a:rPr lang="en-US"/>
              <a:t>Click to edit Master title style</a:t>
            </a:r>
          </a:p>
        </p:txBody>
      </p:sp>
    </p:spTree>
    <p:extLst>
      <p:ext uri="{BB962C8B-B14F-4D97-AF65-F5344CB8AC3E}">
        <p14:creationId xmlns:p14="http://schemas.microsoft.com/office/powerpoint/2010/main" val="276613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53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59582" y="1346071"/>
            <a:ext cx="16846551" cy="5734249"/>
          </a:xfrm>
          <a:prstGeom prst="rect">
            <a:avLst/>
          </a:prstGeom>
        </p:spPr>
        <p:txBody>
          <a:bodyPr lIns="158486" tIns="79243" rIns="158486" bIns="79243" anchor="b"/>
          <a:lstStyle>
            <a:lvl1pPr algn="l">
              <a:defRPr sz="3400" b="1"/>
            </a:lvl1pPr>
          </a:lstStyle>
          <a:p>
            <a:r>
              <a:rPr lang="en-US"/>
              <a:t>Click to edit Master title style</a:t>
            </a:r>
          </a:p>
        </p:txBody>
      </p:sp>
      <p:sp>
        <p:nvSpPr>
          <p:cNvPr id="3" name="Content Placeholder 2"/>
          <p:cNvSpPr>
            <a:spLocks noGrp="1"/>
          </p:cNvSpPr>
          <p:nvPr>
            <p:ph idx="1"/>
          </p:nvPr>
        </p:nvSpPr>
        <p:spPr>
          <a:xfrm>
            <a:off x="20021020" y="1346071"/>
            <a:ext cx="28625800" cy="28876824"/>
          </a:xfrm>
          <a:prstGeom prst="rect">
            <a:avLst/>
          </a:prstGeom>
        </p:spPr>
        <p:txBody>
          <a:bodyPr lIns="158486" tIns="79243" rIns="158486" bIns="79243"/>
          <a:lstStyle>
            <a:lvl1pPr>
              <a:buNone/>
              <a:defRPr sz="5500"/>
            </a:lvl1pPr>
            <a:lvl2pPr>
              <a:defRPr sz="4900"/>
            </a:lvl2pPr>
            <a:lvl3pPr>
              <a:defRPr sz="4200"/>
            </a:lvl3pPr>
            <a:lvl4pPr>
              <a:defRPr sz="3400"/>
            </a:lvl4pPr>
            <a:lvl5pPr>
              <a:defRPr sz="3400"/>
            </a:lvl5pPr>
            <a:lvl6pPr>
              <a:defRPr sz="3400"/>
            </a:lvl6pPr>
            <a:lvl7pPr>
              <a:defRPr sz="3400"/>
            </a:lvl7pPr>
            <a:lvl8pPr>
              <a:defRPr sz="3400"/>
            </a:lvl8pPr>
            <a:lvl9pPr>
              <a:defRPr sz="3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59582" y="7080318"/>
            <a:ext cx="16846551" cy="23142575"/>
          </a:xfrm>
          <a:prstGeom prst="rect">
            <a:avLst/>
          </a:prstGeom>
        </p:spPr>
        <p:txBody>
          <a:bodyPr lIns="158486" tIns="79243" rIns="158486" bIns="79243"/>
          <a:lstStyle>
            <a:lvl1pPr marL="0" indent="0">
              <a:buNone/>
              <a:defRPr sz="2400"/>
            </a:lvl1pPr>
            <a:lvl2pPr marL="792428" indent="0">
              <a:buNone/>
              <a:defRPr sz="2100"/>
            </a:lvl2pPr>
            <a:lvl3pPr marL="1584854" indent="0">
              <a:buNone/>
              <a:defRPr sz="1800"/>
            </a:lvl3pPr>
            <a:lvl4pPr marL="2377282" indent="0">
              <a:buNone/>
              <a:defRPr sz="1500"/>
            </a:lvl4pPr>
            <a:lvl5pPr marL="3169708" indent="0">
              <a:buNone/>
              <a:defRPr sz="1500"/>
            </a:lvl5pPr>
            <a:lvl6pPr marL="3962136" indent="0">
              <a:buNone/>
              <a:defRPr sz="1500"/>
            </a:lvl6pPr>
            <a:lvl7pPr marL="4754562" indent="0">
              <a:buNone/>
              <a:defRPr sz="1500"/>
            </a:lvl7pPr>
            <a:lvl8pPr marL="5546990" indent="0">
              <a:buNone/>
              <a:defRPr sz="1500"/>
            </a:lvl8pPr>
            <a:lvl9pPr marL="6339417" indent="0">
              <a:buNone/>
              <a:defRPr sz="1500"/>
            </a:lvl9pPr>
          </a:lstStyle>
          <a:p>
            <a:pPr lvl="0"/>
            <a:r>
              <a:rPr lang="en-US"/>
              <a:t>Click to edit Master text styles</a:t>
            </a:r>
          </a:p>
        </p:txBody>
      </p:sp>
    </p:spTree>
    <p:extLst>
      <p:ext uri="{BB962C8B-B14F-4D97-AF65-F5344CB8AC3E}">
        <p14:creationId xmlns:p14="http://schemas.microsoft.com/office/powerpoint/2010/main" val="3372245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442" y="23683453"/>
            <a:ext cx="30724211" cy="2794926"/>
          </a:xfrm>
          <a:prstGeom prst="rect">
            <a:avLst/>
          </a:prstGeom>
        </p:spPr>
        <p:txBody>
          <a:bodyPr lIns="158486" tIns="79243" rIns="158486" bIns="79243" anchor="b"/>
          <a:lstStyle>
            <a:lvl1pPr algn="l">
              <a:defRPr sz="3400" b="1"/>
            </a:lvl1pPr>
          </a:lstStyle>
          <a:p>
            <a:r>
              <a:rPr lang="en-US"/>
              <a:t>Click to edit Master title style</a:t>
            </a:r>
          </a:p>
        </p:txBody>
      </p:sp>
      <p:sp>
        <p:nvSpPr>
          <p:cNvPr id="3" name="Picture Placeholder 2"/>
          <p:cNvSpPr>
            <a:spLocks noGrp="1"/>
          </p:cNvSpPr>
          <p:nvPr>
            <p:ph type="pic" idx="1"/>
          </p:nvPr>
        </p:nvSpPr>
        <p:spPr>
          <a:xfrm>
            <a:off x="10036442" y="3022535"/>
            <a:ext cx="30724211" cy="20301148"/>
          </a:xfrm>
          <a:prstGeom prst="rect">
            <a:avLst/>
          </a:prstGeom>
        </p:spPr>
        <p:txBody>
          <a:bodyPr lIns="158486" tIns="79243" rIns="158486" bIns="79243"/>
          <a:lstStyle>
            <a:lvl1pPr marL="0" indent="0">
              <a:buNone/>
              <a:defRPr sz="5500"/>
            </a:lvl1pPr>
            <a:lvl2pPr marL="792428" indent="0">
              <a:buNone/>
              <a:defRPr sz="4900"/>
            </a:lvl2pPr>
            <a:lvl3pPr marL="1584854" indent="0">
              <a:buNone/>
              <a:defRPr sz="4200"/>
            </a:lvl3pPr>
            <a:lvl4pPr marL="2377282" indent="0">
              <a:buNone/>
              <a:defRPr sz="3400"/>
            </a:lvl4pPr>
            <a:lvl5pPr marL="3169708" indent="0">
              <a:buNone/>
              <a:defRPr sz="3400"/>
            </a:lvl5pPr>
            <a:lvl6pPr marL="3962136" indent="0">
              <a:buNone/>
              <a:defRPr sz="3400"/>
            </a:lvl6pPr>
            <a:lvl7pPr marL="4754562" indent="0">
              <a:buNone/>
              <a:defRPr sz="3400"/>
            </a:lvl7pPr>
            <a:lvl8pPr marL="5546990" indent="0">
              <a:buNone/>
              <a:defRPr sz="3400"/>
            </a:lvl8pPr>
            <a:lvl9pPr marL="6339417" indent="0">
              <a:buNone/>
              <a:defRPr sz="3400"/>
            </a:lvl9pPr>
          </a:lstStyle>
          <a:p>
            <a:pPr lvl="0"/>
            <a:endParaRPr lang="en-US" noProof="0" dirty="0"/>
          </a:p>
        </p:txBody>
      </p:sp>
      <p:sp>
        <p:nvSpPr>
          <p:cNvPr id="4" name="Text Placeholder 3"/>
          <p:cNvSpPr>
            <a:spLocks noGrp="1"/>
          </p:cNvSpPr>
          <p:nvPr>
            <p:ph type="body" sz="half" idx="2"/>
          </p:nvPr>
        </p:nvSpPr>
        <p:spPr>
          <a:xfrm>
            <a:off x="10036442" y="26478377"/>
            <a:ext cx="30724211" cy="3972123"/>
          </a:xfrm>
          <a:prstGeom prst="rect">
            <a:avLst/>
          </a:prstGeom>
        </p:spPr>
        <p:txBody>
          <a:bodyPr lIns="158486" tIns="79243" rIns="158486" bIns="79243"/>
          <a:lstStyle>
            <a:lvl1pPr marL="0" indent="0">
              <a:buNone/>
              <a:defRPr sz="2400"/>
            </a:lvl1pPr>
            <a:lvl2pPr marL="792428" indent="0">
              <a:buNone/>
              <a:defRPr sz="2100"/>
            </a:lvl2pPr>
            <a:lvl3pPr marL="1584854" indent="0">
              <a:buNone/>
              <a:defRPr sz="1800"/>
            </a:lvl3pPr>
            <a:lvl4pPr marL="2377282" indent="0">
              <a:buNone/>
              <a:defRPr sz="1500"/>
            </a:lvl4pPr>
            <a:lvl5pPr marL="3169708" indent="0">
              <a:buNone/>
              <a:defRPr sz="1500"/>
            </a:lvl5pPr>
            <a:lvl6pPr marL="3962136" indent="0">
              <a:buNone/>
              <a:defRPr sz="1500"/>
            </a:lvl6pPr>
            <a:lvl7pPr marL="4754562" indent="0">
              <a:buNone/>
              <a:defRPr sz="1500"/>
            </a:lvl7pPr>
            <a:lvl8pPr marL="5546990" indent="0">
              <a:buNone/>
              <a:defRPr sz="1500"/>
            </a:lvl8pPr>
            <a:lvl9pPr marL="6339417" indent="0">
              <a:buNone/>
              <a:defRPr sz="1500"/>
            </a:lvl9pPr>
          </a:lstStyle>
          <a:p>
            <a:pPr lvl="0"/>
            <a:r>
              <a:rPr lang="en-US"/>
              <a:t>Click to edit Master text styles</a:t>
            </a:r>
          </a:p>
        </p:txBody>
      </p:sp>
    </p:spTree>
    <p:extLst>
      <p:ext uri="{BB962C8B-B14F-4D97-AF65-F5344CB8AC3E}">
        <p14:creationId xmlns:p14="http://schemas.microsoft.com/office/powerpoint/2010/main" val="179932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4DC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329238" rtl="0" eaLnBrk="0" fontAlgn="base" hangingPunct="0">
        <a:spcBef>
          <a:spcPct val="0"/>
        </a:spcBef>
        <a:spcAft>
          <a:spcPct val="0"/>
        </a:spcAft>
        <a:defRPr sz="25700">
          <a:solidFill>
            <a:schemeClr val="tx2"/>
          </a:solidFill>
          <a:latin typeface="+mj-lt"/>
          <a:ea typeface="MS PGothic" pitchFamily="34" charset="-128"/>
          <a:cs typeface="MS PGothic" charset="0"/>
        </a:defRPr>
      </a:lvl1pPr>
      <a:lvl2pPr algn="ctr" defTabSz="5329238" rtl="0" eaLnBrk="0" fontAlgn="base" hangingPunct="0">
        <a:spcBef>
          <a:spcPct val="0"/>
        </a:spcBef>
        <a:spcAft>
          <a:spcPct val="0"/>
        </a:spcAft>
        <a:defRPr sz="25700">
          <a:solidFill>
            <a:schemeClr val="tx2"/>
          </a:solidFill>
          <a:latin typeface="Times New Roman" pitchFamily="18" charset="0"/>
          <a:ea typeface="MS PGothic" pitchFamily="34" charset="-128"/>
          <a:cs typeface="MS PGothic" charset="0"/>
        </a:defRPr>
      </a:lvl2pPr>
      <a:lvl3pPr algn="ctr" defTabSz="5329238" rtl="0" eaLnBrk="0" fontAlgn="base" hangingPunct="0">
        <a:spcBef>
          <a:spcPct val="0"/>
        </a:spcBef>
        <a:spcAft>
          <a:spcPct val="0"/>
        </a:spcAft>
        <a:defRPr sz="25700">
          <a:solidFill>
            <a:schemeClr val="tx2"/>
          </a:solidFill>
          <a:latin typeface="Times New Roman" pitchFamily="18" charset="0"/>
          <a:ea typeface="MS PGothic" pitchFamily="34" charset="-128"/>
          <a:cs typeface="MS PGothic" charset="0"/>
        </a:defRPr>
      </a:lvl3pPr>
      <a:lvl4pPr algn="ctr" defTabSz="5329238" rtl="0" eaLnBrk="0" fontAlgn="base" hangingPunct="0">
        <a:spcBef>
          <a:spcPct val="0"/>
        </a:spcBef>
        <a:spcAft>
          <a:spcPct val="0"/>
        </a:spcAft>
        <a:defRPr sz="25700">
          <a:solidFill>
            <a:schemeClr val="tx2"/>
          </a:solidFill>
          <a:latin typeface="Times New Roman" pitchFamily="18" charset="0"/>
          <a:ea typeface="MS PGothic" pitchFamily="34" charset="-128"/>
          <a:cs typeface="MS PGothic" charset="0"/>
        </a:defRPr>
      </a:lvl4pPr>
      <a:lvl5pPr algn="ctr" defTabSz="5329238" rtl="0" eaLnBrk="0" fontAlgn="base" hangingPunct="0">
        <a:spcBef>
          <a:spcPct val="0"/>
        </a:spcBef>
        <a:spcAft>
          <a:spcPct val="0"/>
        </a:spcAft>
        <a:defRPr sz="25700">
          <a:solidFill>
            <a:schemeClr val="tx2"/>
          </a:solidFill>
          <a:latin typeface="Times New Roman" pitchFamily="18" charset="0"/>
          <a:ea typeface="MS PGothic" pitchFamily="34" charset="-128"/>
          <a:cs typeface="MS PGothic" charset="0"/>
        </a:defRPr>
      </a:lvl5pPr>
      <a:lvl6pPr marL="792428" algn="ctr" defTabSz="5329623" rtl="0" eaLnBrk="0" fontAlgn="base" hangingPunct="0">
        <a:spcBef>
          <a:spcPct val="0"/>
        </a:spcBef>
        <a:spcAft>
          <a:spcPct val="0"/>
        </a:spcAft>
        <a:defRPr sz="25700">
          <a:solidFill>
            <a:schemeClr val="tx2"/>
          </a:solidFill>
          <a:latin typeface="Times New Roman" pitchFamily="18" charset="0"/>
        </a:defRPr>
      </a:lvl6pPr>
      <a:lvl7pPr marL="1584854" algn="ctr" defTabSz="5329623" rtl="0" eaLnBrk="0" fontAlgn="base" hangingPunct="0">
        <a:spcBef>
          <a:spcPct val="0"/>
        </a:spcBef>
        <a:spcAft>
          <a:spcPct val="0"/>
        </a:spcAft>
        <a:defRPr sz="25700">
          <a:solidFill>
            <a:schemeClr val="tx2"/>
          </a:solidFill>
          <a:latin typeface="Times New Roman" pitchFamily="18" charset="0"/>
        </a:defRPr>
      </a:lvl7pPr>
      <a:lvl8pPr marL="2377282" algn="ctr" defTabSz="5329623" rtl="0" eaLnBrk="0" fontAlgn="base" hangingPunct="0">
        <a:spcBef>
          <a:spcPct val="0"/>
        </a:spcBef>
        <a:spcAft>
          <a:spcPct val="0"/>
        </a:spcAft>
        <a:defRPr sz="25700">
          <a:solidFill>
            <a:schemeClr val="tx2"/>
          </a:solidFill>
          <a:latin typeface="Times New Roman" pitchFamily="18" charset="0"/>
        </a:defRPr>
      </a:lvl8pPr>
      <a:lvl9pPr marL="3169708" algn="ctr" defTabSz="5329623" rtl="0" eaLnBrk="0" fontAlgn="base" hangingPunct="0">
        <a:spcBef>
          <a:spcPct val="0"/>
        </a:spcBef>
        <a:spcAft>
          <a:spcPct val="0"/>
        </a:spcAft>
        <a:defRPr sz="25700">
          <a:solidFill>
            <a:schemeClr val="tx2"/>
          </a:solidFill>
          <a:latin typeface="Times New Roman" pitchFamily="18" charset="0"/>
        </a:defRPr>
      </a:lvl9pPr>
    </p:titleStyle>
    <p:bodyStyle>
      <a:lvl1pPr marL="1993900" indent="-1993900" algn="l" defTabSz="5329238" rtl="0" eaLnBrk="0" fontAlgn="base" hangingPunct="0">
        <a:spcBef>
          <a:spcPct val="20000"/>
        </a:spcBef>
        <a:spcAft>
          <a:spcPct val="0"/>
        </a:spcAft>
        <a:buChar char="•"/>
        <a:defRPr sz="18600">
          <a:solidFill>
            <a:schemeClr val="tx1"/>
          </a:solidFill>
          <a:latin typeface="+mn-lt"/>
          <a:ea typeface="MS PGothic" pitchFamily="34" charset="-128"/>
          <a:cs typeface="MS PGothic" charset="0"/>
        </a:defRPr>
      </a:lvl1pPr>
      <a:lvl2pPr marL="4327525" indent="-1663700" algn="l" defTabSz="5329238" rtl="0" eaLnBrk="0" fontAlgn="base" hangingPunct="0">
        <a:spcBef>
          <a:spcPct val="20000"/>
        </a:spcBef>
        <a:spcAft>
          <a:spcPct val="0"/>
        </a:spcAft>
        <a:buChar char="–"/>
        <a:defRPr sz="16500">
          <a:solidFill>
            <a:schemeClr val="tx1"/>
          </a:solidFill>
          <a:latin typeface="+mn-lt"/>
          <a:ea typeface="MS PGothic" pitchFamily="34" charset="-128"/>
          <a:cs typeface="MS PGothic" charset="0"/>
        </a:defRPr>
      </a:lvl2pPr>
      <a:lvl3pPr marL="6661150" indent="-1330325" algn="l" defTabSz="5329238" rtl="0" eaLnBrk="0" fontAlgn="base" hangingPunct="0">
        <a:spcBef>
          <a:spcPct val="20000"/>
        </a:spcBef>
        <a:spcAft>
          <a:spcPct val="0"/>
        </a:spcAft>
        <a:buChar char="•"/>
        <a:defRPr sz="14000">
          <a:solidFill>
            <a:schemeClr val="tx1"/>
          </a:solidFill>
          <a:latin typeface="+mn-lt"/>
          <a:ea typeface="MS PGothic" pitchFamily="34" charset="-128"/>
          <a:cs typeface="MS PGothic" charset="0"/>
        </a:defRPr>
      </a:lvl3pPr>
      <a:lvl4pPr marL="9332913" indent="-1339850" algn="l" defTabSz="5329238" rtl="0" eaLnBrk="0" fontAlgn="base" hangingPunct="0">
        <a:spcBef>
          <a:spcPct val="20000"/>
        </a:spcBef>
        <a:spcAft>
          <a:spcPct val="0"/>
        </a:spcAft>
        <a:buChar char="–"/>
        <a:defRPr sz="11300">
          <a:solidFill>
            <a:schemeClr val="tx1"/>
          </a:solidFill>
          <a:latin typeface="+mn-lt"/>
          <a:ea typeface="MS PGothic" pitchFamily="34" charset="-128"/>
          <a:cs typeface="MS PGothic" charset="0"/>
        </a:defRPr>
      </a:lvl4pPr>
      <a:lvl5pPr marL="11995150" indent="-1330325" algn="l" defTabSz="5329238" rtl="0" eaLnBrk="0" fontAlgn="base" hangingPunct="0">
        <a:spcBef>
          <a:spcPct val="20000"/>
        </a:spcBef>
        <a:spcAft>
          <a:spcPct val="0"/>
        </a:spcAft>
        <a:buChar char="»"/>
        <a:defRPr sz="11300">
          <a:solidFill>
            <a:schemeClr val="tx1"/>
          </a:solidFill>
          <a:latin typeface="+mn-lt"/>
          <a:ea typeface="MS PGothic" pitchFamily="34" charset="-128"/>
          <a:cs typeface="MS PGothic" charset="0"/>
        </a:defRPr>
      </a:lvl5pPr>
      <a:lvl6pPr marL="12788892" indent="-1331718" algn="l" defTabSz="5329623" rtl="0" eaLnBrk="0" fontAlgn="base" hangingPunct="0">
        <a:spcBef>
          <a:spcPct val="20000"/>
        </a:spcBef>
        <a:spcAft>
          <a:spcPct val="0"/>
        </a:spcAft>
        <a:buChar char="»"/>
        <a:defRPr sz="11300">
          <a:solidFill>
            <a:schemeClr val="tx1"/>
          </a:solidFill>
          <a:latin typeface="+mn-lt"/>
        </a:defRPr>
      </a:lvl6pPr>
      <a:lvl7pPr marL="13581320" indent="-1331718" algn="l" defTabSz="5329623" rtl="0" eaLnBrk="0" fontAlgn="base" hangingPunct="0">
        <a:spcBef>
          <a:spcPct val="20000"/>
        </a:spcBef>
        <a:spcAft>
          <a:spcPct val="0"/>
        </a:spcAft>
        <a:buChar char="»"/>
        <a:defRPr sz="11300">
          <a:solidFill>
            <a:schemeClr val="tx1"/>
          </a:solidFill>
          <a:latin typeface="+mn-lt"/>
        </a:defRPr>
      </a:lvl7pPr>
      <a:lvl8pPr marL="14373746" indent="-1331718" algn="l" defTabSz="5329623" rtl="0" eaLnBrk="0" fontAlgn="base" hangingPunct="0">
        <a:spcBef>
          <a:spcPct val="20000"/>
        </a:spcBef>
        <a:spcAft>
          <a:spcPct val="0"/>
        </a:spcAft>
        <a:buChar char="»"/>
        <a:defRPr sz="11300">
          <a:solidFill>
            <a:schemeClr val="tx1"/>
          </a:solidFill>
          <a:latin typeface="+mn-lt"/>
        </a:defRPr>
      </a:lvl8pPr>
      <a:lvl9pPr marL="15166174" indent="-1331718" algn="l" defTabSz="5329623" rtl="0" eaLnBrk="0" fontAlgn="base" hangingPunct="0">
        <a:spcBef>
          <a:spcPct val="20000"/>
        </a:spcBef>
        <a:spcAft>
          <a:spcPct val="0"/>
        </a:spcAft>
        <a:buChar char="»"/>
        <a:defRPr sz="11300">
          <a:solidFill>
            <a:schemeClr val="tx1"/>
          </a:solidFill>
          <a:latin typeface="+mn-lt"/>
        </a:defRPr>
      </a:lvl9pPr>
    </p:bodyStyle>
    <p:otherStyle>
      <a:defPPr>
        <a:defRPr lang="en-US"/>
      </a:defPPr>
      <a:lvl1pPr marL="0" algn="l" defTabSz="1584854" rtl="0" eaLnBrk="1" latinLnBrk="0" hangingPunct="1">
        <a:defRPr sz="3100" kern="1200">
          <a:solidFill>
            <a:schemeClr val="tx1"/>
          </a:solidFill>
          <a:latin typeface="+mn-lt"/>
          <a:ea typeface="+mn-ea"/>
          <a:cs typeface="+mn-cs"/>
        </a:defRPr>
      </a:lvl1pPr>
      <a:lvl2pPr marL="792428" algn="l" defTabSz="1584854" rtl="0" eaLnBrk="1" latinLnBrk="0" hangingPunct="1">
        <a:defRPr sz="3100" kern="1200">
          <a:solidFill>
            <a:schemeClr val="tx1"/>
          </a:solidFill>
          <a:latin typeface="+mn-lt"/>
          <a:ea typeface="+mn-ea"/>
          <a:cs typeface="+mn-cs"/>
        </a:defRPr>
      </a:lvl2pPr>
      <a:lvl3pPr marL="1584854" algn="l" defTabSz="1584854" rtl="0" eaLnBrk="1" latinLnBrk="0" hangingPunct="1">
        <a:defRPr sz="3100" kern="1200">
          <a:solidFill>
            <a:schemeClr val="tx1"/>
          </a:solidFill>
          <a:latin typeface="+mn-lt"/>
          <a:ea typeface="+mn-ea"/>
          <a:cs typeface="+mn-cs"/>
        </a:defRPr>
      </a:lvl3pPr>
      <a:lvl4pPr marL="2377282" algn="l" defTabSz="1584854" rtl="0" eaLnBrk="1" latinLnBrk="0" hangingPunct="1">
        <a:defRPr sz="3100" kern="1200">
          <a:solidFill>
            <a:schemeClr val="tx1"/>
          </a:solidFill>
          <a:latin typeface="+mn-lt"/>
          <a:ea typeface="+mn-ea"/>
          <a:cs typeface="+mn-cs"/>
        </a:defRPr>
      </a:lvl4pPr>
      <a:lvl5pPr marL="3169708" algn="l" defTabSz="1584854" rtl="0" eaLnBrk="1" latinLnBrk="0" hangingPunct="1">
        <a:defRPr sz="3100" kern="1200">
          <a:solidFill>
            <a:schemeClr val="tx1"/>
          </a:solidFill>
          <a:latin typeface="+mn-lt"/>
          <a:ea typeface="+mn-ea"/>
          <a:cs typeface="+mn-cs"/>
        </a:defRPr>
      </a:lvl5pPr>
      <a:lvl6pPr marL="3962136" algn="l" defTabSz="1584854" rtl="0" eaLnBrk="1" latinLnBrk="0" hangingPunct="1">
        <a:defRPr sz="3100" kern="1200">
          <a:solidFill>
            <a:schemeClr val="tx1"/>
          </a:solidFill>
          <a:latin typeface="+mn-lt"/>
          <a:ea typeface="+mn-ea"/>
          <a:cs typeface="+mn-cs"/>
        </a:defRPr>
      </a:lvl6pPr>
      <a:lvl7pPr marL="4754562" algn="l" defTabSz="1584854" rtl="0" eaLnBrk="1" latinLnBrk="0" hangingPunct="1">
        <a:defRPr sz="3100" kern="1200">
          <a:solidFill>
            <a:schemeClr val="tx1"/>
          </a:solidFill>
          <a:latin typeface="+mn-lt"/>
          <a:ea typeface="+mn-ea"/>
          <a:cs typeface="+mn-cs"/>
        </a:defRPr>
      </a:lvl7pPr>
      <a:lvl8pPr marL="5546990" algn="l" defTabSz="1584854" rtl="0" eaLnBrk="1" latinLnBrk="0" hangingPunct="1">
        <a:defRPr sz="3100" kern="1200">
          <a:solidFill>
            <a:schemeClr val="tx1"/>
          </a:solidFill>
          <a:latin typeface="+mn-lt"/>
          <a:ea typeface="+mn-ea"/>
          <a:cs typeface="+mn-cs"/>
        </a:defRPr>
      </a:lvl8pPr>
      <a:lvl9pPr marL="6339417" algn="l" defTabSz="1584854" rtl="0" eaLnBrk="1" latinLnBrk="0" hangingPunct="1">
        <a:defRPr sz="3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tiff"/><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2" name="AutoShape 55"/>
          <p:cNvSpPr>
            <a:spLocks noChangeArrowheads="1"/>
          </p:cNvSpPr>
          <p:nvPr/>
        </p:nvSpPr>
        <p:spPr bwMode="auto">
          <a:xfrm>
            <a:off x="425450" y="284150"/>
            <a:ext cx="50355500" cy="5235575"/>
          </a:xfrm>
          <a:prstGeom prst="roundRect">
            <a:avLst>
              <a:gd name="adj" fmla="val 16667"/>
            </a:avLst>
          </a:prstGeom>
          <a:solidFill>
            <a:srgbClr val="C00000"/>
          </a:solidFill>
          <a:ln w="25400">
            <a:solidFill>
              <a:srgbClr val="0066FF"/>
            </a:solidFill>
            <a:round/>
            <a:headEnd/>
            <a:tailEnd/>
          </a:ln>
        </p:spPr>
        <p:txBody>
          <a:bodyPr wrap="none" lIns="154616" tIns="77308" rIns="154616" bIns="77308" anchor="ctr"/>
          <a:lstStyle>
            <a:lvl1pPr eaLnBrk="0" hangingPunct="0">
              <a:defRPr sz="17900">
                <a:solidFill>
                  <a:schemeClr val="tx2"/>
                </a:solidFill>
                <a:latin typeface="Arial" charset="0"/>
                <a:ea typeface="ＭＳ Ｐゴシック" charset="-128"/>
              </a:defRPr>
            </a:lvl1pPr>
            <a:lvl2pPr marL="37931725" indent="-37474525"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r>
              <a:rPr lang="en-US" dirty="0"/>
              <a:t/>
            </a:r>
            <a:br>
              <a:rPr lang="en-US" dirty="0"/>
            </a:br>
            <a:endParaRPr lang="en-US" altLang="en-US" dirty="0">
              <a:solidFill>
                <a:srgbClr val="F40036"/>
              </a:solidFill>
            </a:endParaRPr>
          </a:p>
        </p:txBody>
      </p:sp>
      <p:sp>
        <p:nvSpPr>
          <p:cNvPr id="15363" name="Rectangle 2"/>
          <p:cNvSpPr>
            <a:spLocks noGrp="1" noChangeArrowheads="1"/>
          </p:cNvSpPr>
          <p:nvPr>
            <p:ph type="title"/>
          </p:nvPr>
        </p:nvSpPr>
        <p:spPr bwMode="auto">
          <a:xfrm>
            <a:off x="11161976" y="519374"/>
            <a:ext cx="39559005" cy="48339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 anchorCtr="0" compatLnSpc="1">
            <a:prstTxWarp prst="textNoShape">
              <a:avLst/>
            </a:prstTxWarp>
          </a:bodyPr>
          <a:lstStyle/>
          <a:p>
            <a:pPr algn="l"/>
            <a:r>
              <a:rPr lang="en-US" sz="6800" b="1" dirty="0">
                <a:solidFill>
                  <a:schemeClr val="bg1"/>
                </a:solidFill>
              </a:rPr>
              <a:t>Can’t See, Can’t Pee, Can’t Climb a Tree: Interesting case of polyarthritis and rash in a young male.</a:t>
            </a:r>
            <a:br>
              <a:rPr lang="en-US" sz="6800" b="1" dirty="0">
                <a:solidFill>
                  <a:schemeClr val="bg1"/>
                </a:solidFill>
              </a:rPr>
            </a:br>
            <a:r>
              <a:rPr lang="en-US" sz="7000" b="1" dirty="0">
                <a:solidFill>
                  <a:schemeClr val="bg1"/>
                </a:solidFill>
              </a:rPr>
              <a:t/>
            </a:r>
            <a:br>
              <a:rPr lang="en-US" sz="7000" b="1" dirty="0">
                <a:solidFill>
                  <a:schemeClr val="bg1"/>
                </a:solidFill>
              </a:rPr>
            </a:br>
            <a:r>
              <a:rPr lang="en-US" sz="5700" b="1" dirty="0">
                <a:solidFill>
                  <a:schemeClr val="bg1"/>
                </a:solidFill>
              </a:rPr>
              <a:t>Ryan K. James, MD</a:t>
            </a:r>
            <a:r>
              <a:rPr lang="en-US" sz="5700" b="1" baseline="30000" dirty="0">
                <a:solidFill>
                  <a:schemeClr val="bg1"/>
                </a:solidFill>
              </a:rPr>
              <a:t>1</a:t>
            </a:r>
            <a:r>
              <a:rPr lang="en-US" sz="5700" b="1" dirty="0">
                <a:solidFill>
                  <a:schemeClr val="bg1"/>
                </a:solidFill>
              </a:rPr>
              <a:t>; Gayathri Krishnan, MD</a:t>
            </a:r>
            <a:r>
              <a:rPr lang="en-US" sz="5700" b="1" baseline="30000" dirty="0">
                <a:solidFill>
                  <a:schemeClr val="bg1"/>
                </a:solidFill>
              </a:rPr>
              <a:t>1</a:t>
            </a:r>
            <a:r>
              <a:rPr lang="en-US" sz="5700" b="1" dirty="0">
                <a:solidFill>
                  <a:schemeClr val="bg1"/>
                </a:solidFill>
              </a:rPr>
              <a:t>, Keyur Vyas, MD</a:t>
            </a:r>
            <a:r>
              <a:rPr lang="en-US" sz="5700" b="1" baseline="30000" dirty="0">
                <a:solidFill>
                  <a:schemeClr val="bg1"/>
                </a:solidFill>
              </a:rPr>
              <a:t>1</a:t>
            </a:r>
            <a:r>
              <a:rPr lang="en-US" sz="5700" b="1" i="1" dirty="0">
                <a:solidFill>
                  <a:schemeClr val="bg1"/>
                </a:solidFill>
              </a:rPr>
              <a:t/>
            </a:r>
            <a:br>
              <a:rPr lang="en-US" sz="5700" b="1" i="1" dirty="0">
                <a:solidFill>
                  <a:schemeClr val="bg1"/>
                </a:solidFill>
              </a:rPr>
            </a:br>
            <a:r>
              <a:rPr lang="en-US" sz="5700" b="1" i="1" dirty="0">
                <a:solidFill>
                  <a:schemeClr val="bg1"/>
                </a:solidFill>
              </a:rPr>
              <a:t>1 Department of Internal Medicine, University of Arkansas for Medical Science, Little Rock, Arkansas</a:t>
            </a:r>
          </a:p>
        </p:txBody>
      </p:sp>
      <p:sp>
        <p:nvSpPr>
          <p:cNvPr id="15368" name="Rectangle 27"/>
          <p:cNvSpPr>
            <a:spLocks noChangeArrowheads="1"/>
          </p:cNvSpPr>
          <p:nvPr/>
        </p:nvSpPr>
        <p:spPr bwMode="auto">
          <a:xfrm>
            <a:off x="425450" y="32437512"/>
            <a:ext cx="42672000" cy="1208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154592" tIns="77296" rIns="154592" bIns="77296"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r>
              <a:rPr lang="en-US" altLang="en-US" sz="4100" b="1">
                <a:solidFill>
                  <a:schemeClr val="bg1"/>
                </a:solidFill>
              </a:rPr>
              <a:t>                       </a:t>
            </a:r>
            <a:endParaRPr lang="en-US" altLang="en-US" sz="4100" b="1" i="1">
              <a:solidFill>
                <a:schemeClr val="bg1"/>
              </a:solidFill>
            </a:endParaRPr>
          </a:p>
        </p:txBody>
      </p:sp>
      <p:sp>
        <p:nvSpPr>
          <p:cNvPr id="15366" name="AutoShape 62"/>
          <p:cNvSpPr>
            <a:spLocks noChangeArrowheads="1"/>
          </p:cNvSpPr>
          <p:nvPr/>
        </p:nvSpPr>
        <p:spPr bwMode="auto">
          <a:xfrm>
            <a:off x="427399" y="13178017"/>
            <a:ext cx="11887200" cy="1119459"/>
          </a:xfrm>
          <a:prstGeom prst="roundRect">
            <a:avLst>
              <a:gd name="adj" fmla="val 16667"/>
            </a:avLst>
          </a:prstGeom>
          <a:solidFill>
            <a:srgbClr val="C0000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CASE DESCRIPTION</a:t>
            </a:r>
          </a:p>
        </p:txBody>
      </p:sp>
      <p:sp>
        <p:nvSpPr>
          <p:cNvPr id="15369" name="Rectangle 45"/>
          <p:cNvSpPr>
            <a:spLocks noChangeArrowheads="1"/>
          </p:cNvSpPr>
          <p:nvPr/>
        </p:nvSpPr>
        <p:spPr bwMode="auto">
          <a:xfrm>
            <a:off x="510886" y="14462168"/>
            <a:ext cx="11887200" cy="1925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54616" tIns="77308" rIns="154616" bIns="77308">
            <a:spAutoFit/>
          </a:bodyPr>
          <a:lstStyle>
            <a:lvl1pPr eaLnBrk="0" hangingPunct="0">
              <a:defRPr sz="17900">
                <a:solidFill>
                  <a:schemeClr val="tx2"/>
                </a:solidFill>
                <a:latin typeface="Arial" charset="0"/>
                <a:ea typeface="ＭＳ Ｐゴシック" charset="-128"/>
              </a:defRPr>
            </a:lvl1pPr>
            <a:lvl2pPr marL="37931725" indent="-37474525"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marL="571500" marR="0" indent="-571500">
              <a:spcBef>
                <a:spcPts val="0"/>
              </a:spcBef>
              <a:spcAft>
                <a:spcPts val="0"/>
              </a:spcAft>
              <a:buFont typeface="Arial" panose="020B0604020202020204" pitchFamily="34" charset="0"/>
              <a:buChar char="•"/>
            </a:pPr>
            <a:r>
              <a:rPr lang="en-US" sz="5000" dirty="0">
                <a:latin typeface="Calibri" panose="020F0502020204030204" pitchFamily="34" charset="0"/>
                <a:ea typeface="Calibri" panose="020F0502020204030204" pitchFamily="34" charset="0"/>
                <a:cs typeface="Times New Roman" panose="02020603050405020304" pitchFamily="18" charset="0"/>
              </a:rPr>
              <a:t>20-year-old Caucasian male in overall general good health presented with swollen painful joints and rash.</a:t>
            </a:r>
          </a:p>
          <a:p>
            <a:pPr marL="571500" marR="0" indent="-571500">
              <a:spcBef>
                <a:spcPts val="0"/>
              </a:spcBef>
              <a:spcAft>
                <a:spcPts val="0"/>
              </a:spcAft>
              <a:buFont typeface="Arial" panose="020B0604020202020204" pitchFamily="34" charset="0"/>
              <a:buChar char="•"/>
            </a:pPr>
            <a:r>
              <a:rPr lang="en-US" sz="5000" dirty="0">
                <a:latin typeface="Calibri" panose="020F0502020204030204" pitchFamily="34" charset="0"/>
                <a:ea typeface="Calibri" panose="020F0502020204030204" pitchFamily="34" charset="0"/>
                <a:cs typeface="Times New Roman" panose="02020603050405020304" pitchFamily="18" charset="0"/>
              </a:rPr>
              <a:t>Patient had a long-standing history of chronic low back pain with stiffness.</a:t>
            </a:r>
          </a:p>
          <a:p>
            <a:pPr marL="571500" marR="0" indent="-571500">
              <a:spcBef>
                <a:spcPts val="0"/>
              </a:spcBef>
              <a:spcAft>
                <a:spcPts val="0"/>
              </a:spcAft>
              <a:buFont typeface="Arial" panose="020B0604020202020204" pitchFamily="34" charset="0"/>
              <a:buChar char="•"/>
            </a:pPr>
            <a:r>
              <a:rPr lang="en-US" sz="5000" dirty="0">
                <a:latin typeface="Calibri" panose="020F0502020204030204" pitchFamily="34" charset="0"/>
                <a:ea typeface="Calibri" panose="020F0502020204030204" pitchFamily="34" charset="0"/>
                <a:cs typeface="Times New Roman" panose="02020603050405020304" pitchFamily="18" charset="0"/>
              </a:rPr>
              <a:t>Symptoms started four months prior with pain and swelling of the right hip, progressing to involve the right knee, left ankle and both wrists along with an erythematous maculopapular rash. </a:t>
            </a:r>
          </a:p>
          <a:p>
            <a:pPr marL="571500" marR="0" indent="-571500">
              <a:spcBef>
                <a:spcPts val="0"/>
              </a:spcBef>
              <a:spcAft>
                <a:spcPts val="0"/>
              </a:spcAft>
              <a:buFont typeface="Arial" panose="020B0604020202020204" pitchFamily="34" charset="0"/>
              <a:buChar char="•"/>
            </a:pPr>
            <a:r>
              <a:rPr lang="en-US" sz="5000" dirty="0">
                <a:latin typeface="Calibri" panose="020F0502020204030204" pitchFamily="34" charset="0"/>
                <a:ea typeface="Calibri" panose="020F0502020204030204" pitchFamily="34" charset="0"/>
                <a:cs typeface="Times New Roman" panose="02020603050405020304" pitchFamily="18" charset="0"/>
              </a:rPr>
              <a:t>Two episodes of fever at home, up to 101.2 F</a:t>
            </a:r>
          </a:p>
          <a:p>
            <a:pPr marL="571500" marR="0" indent="-571500">
              <a:spcBef>
                <a:spcPts val="0"/>
              </a:spcBef>
              <a:spcAft>
                <a:spcPts val="0"/>
              </a:spcAft>
              <a:buFont typeface="Arial" panose="020B0604020202020204" pitchFamily="34" charset="0"/>
              <a:buChar char="•"/>
            </a:pPr>
            <a:r>
              <a:rPr lang="en-US" sz="5000" dirty="0">
                <a:latin typeface="Calibri" panose="020F0502020204030204" pitchFamily="34" charset="0"/>
                <a:ea typeface="Calibri" panose="020F0502020204030204" pitchFamily="34" charset="0"/>
                <a:cs typeface="Times New Roman" panose="02020603050405020304" pitchFamily="18" charset="0"/>
              </a:rPr>
              <a:t>Outpatient STI screening revealed urine NAAT positive chlamydia infection which was appropriately treated with ceftriaxone and azithromycin. </a:t>
            </a:r>
          </a:p>
          <a:p>
            <a:pPr marL="571500" marR="0" indent="-571500">
              <a:spcBef>
                <a:spcPts val="0"/>
              </a:spcBef>
              <a:spcAft>
                <a:spcPts val="0"/>
              </a:spcAft>
              <a:buFont typeface="Arial" panose="020B0604020202020204" pitchFamily="34" charset="0"/>
              <a:buChar char="•"/>
            </a:pPr>
            <a:r>
              <a:rPr lang="en-US" sz="5000" dirty="0">
                <a:latin typeface="Calibri" panose="020F0502020204030204" pitchFamily="34" charset="0"/>
                <a:ea typeface="Calibri" panose="020F0502020204030204" pitchFamily="34" charset="0"/>
                <a:cs typeface="Times New Roman" panose="02020603050405020304" pitchFamily="18" charset="0"/>
              </a:rPr>
              <a:t>Symptoms persisted despite antibiotic therapy to the point he was unable to walk due to severe pain which prompted this presentation.</a:t>
            </a:r>
          </a:p>
          <a:p>
            <a:pPr marL="571500" marR="0" indent="-571500">
              <a:spcBef>
                <a:spcPts val="0"/>
              </a:spcBef>
              <a:spcAft>
                <a:spcPts val="0"/>
              </a:spcAft>
              <a:buFont typeface="Arial" panose="020B0604020202020204" pitchFamily="34" charset="0"/>
              <a:buChar char="•"/>
            </a:pPr>
            <a:r>
              <a:rPr lang="en-US" sz="5000" dirty="0">
                <a:latin typeface="Calibri" panose="020F0502020204030204" pitchFamily="34" charset="0"/>
                <a:ea typeface="Calibri" panose="020F0502020204030204" pitchFamily="34" charset="0"/>
                <a:cs typeface="Times New Roman" panose="02020603050405020304" pitchFamily="18" charset="0"/>
              </a:rPr>
              <a:t>Family history included a grandfather with an unknown spine problem that resulted in his grandfather having significant spinal deformity and chronic pain.</a:t>
            </a:r>
          </a:p>
          <a:p>
            <a:endParaRPr lang="en-US" sz="4100" dirty="0">
              <a:latin typeface="+mn-lt"/>
            </a:endParaRPr>
          </a:p>
        </p:txBody>
      </p:sp>
      <p:sp>
        <p:nvSpPr>
          <p:cNvPr id="15371" name="AutoShape 62"/>
          <p:cNvSpPr>
            <a:spLocks noChangeArrowheads="1"/>
          </p:cNvSpPr>
          <p:nvPr/>
        </p:nvSpPr>
        <p:spPr bwMode="auto">
          <a:xfrm>
            <a:off x="425450" y="5892989"/>
            <a:ext cx="11887200" cy="1115568"/>
          </a:xfrm>
          <a:prstGeom prst="roundRect">
            <a:avLst>
              <a:gd name="adj" fmla="val 16667"/>
            </a:avLst>
          </a:prstGeom>
          <a:solidFill>
            <a:srgbClr val="C0000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INTRODUCTION</a:t>
            </a:r>
            <a:endParaRPr lang="en-US" altLang="en-US" sz="6100" b="1" strike="sngStrike" dirty="0">
              <a:solidFill>
                <a:schemeClr val="bg1"/>
              </a:solidFill>
            </a:endParaRPr>
          </a:p>
        </p:txBody>
      </p:sp>
      <p:sp>
        <p:nvSpPr>
          <p:cNvPr id="15377" name="AutoShape 62"/>
          <p:cNvSpPr>
            <a:spLocks noChangeArrowheads="1"/>
          </p:cNvSpPr>
          <p:nvPr/>
        </p:nvSpPr>
        <p:spPr bwMode="auto">
          <a:xfrm>
            <a:off x="38833781" y="29983280"/>
            <a:ext cx="11887200" cy="1115568"/>
          </a:xfrm>
          <a:prstGeom prst="roundRect">
            <a:avLst>
              <a:gd name="adj" fmla="val 16667"/>
            </a:avLst>
          </a:prstGeom>
          <a:solidFill>
            <a:srgbClr val="C0000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REFERENCES </a:t>
            </a:r>
          </a:p>
        </p:txBody>
      </p:sp>
      <p:cxnSp>
        <p:nvCxnSpPr>
          <p:cNvPr id="28" name="Straight Connector 27"/>
          <p:cNvCxnSpPr/>
          <p:nvPr/>
        </p:nvCxnSpPr>
        <p:spPr bwMode="auto">
          <a:xfrm>
            <a:off x="10970498" y="764643"/>
            <a:ext cx="0" cy="4343400"/>
          </a:xfrm>
          <a:prstGeom prst="line">
            <a:avLst/>
          </a:prstGeom>
          <a:ln w="1016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10278883" y="764643"/>
            <a:ext cx="0" cy="4343400"/>
          </a:xfrm>
          <a:prstGeom prst="line">
            <a:avLst/>
          </a:prstGeom>
          <a:ln w="10160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5E8EC93-499E-3349-8028-AA24D076CD7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4175" y1="55393" x2="34175" y2="55393"/>
                        <a14:foregroundMark x1="41919" y1="52809" x2="41919" y2="52809"/>
                        <a14:foregroundMark x1="71549" y1="57416" x2="71549" y2="57416"/>
                        <a14:backgroundMark x1="37121" y1="45281" x2="37121" y2="45281"/>
                        <a14:backgroundMark x1="37458" y1="44831" x2="37458" y2="44831"/>
                        <a14:backgroundMark x1="42172" y1="48989" x2="42172" y2="48989"/>
                        <a14:backgroundMark x1="46633" y1="50787" x2="46633" y2="50787"/>
                        <a14:backgroundMark x1="45539" y1="47191" x2="45539" y2="47191"/>
                        <a14:backgroundMark x1="44613" y1="44494" x2="44613" y2="44494"/>
                        <a14:backgroundMark x1="47643" y1="54157" x2="47643" y2="54157"/>
                        <a14:backgroundMark x1="45455" y1="57303" x2="45455" y2="57303"/>
                        <a14:backgroundMark x1="38721" y1="56854" x2="38721" y2="56854"/>
                        <a14:backgroundMark x1="33165" y1="55506" x2="33165" y2="55506"/>
                        <a14:backgroundMark x1="26178" y1="56067" x2="26178" y2="56067"/>
                        <a14:backgroundMark x1="26263" y1="56067" x2="26263" y2="56067"/>
                        <a14:backgroundMark x1="28283" y1="42697" x2="28283" y2="42697"/>
                        <a14:backgroundMark x1="52020" y1="45843" x2="52020" y2="45843"/>
                        <a14:backgroundMark x1="54209" y1="52584" x2="54209" y2="52584"/>
                        <a14:backgroundMark x1="51094" y1="57528" x2="51094" y2="57528"/>
                        <a14:backgroundMark x1="50168" y1="42247" x2="50168" y2="42247"/>
                        <a14:backgroundMark x1="54377" y1="44270" x2="54377" y2="44270"/>
                        <a14:backgroundMark x1="56734" y1="51798" x2="56734" y2="51798"/>
                        <a14:backgroundMark x1="58502" y1="55393" x2="58502" y2="55393"/>
                        <a14:backgroundMark x1="57576" y1="58427" x2="57576" y2="58427"/>
                        <a14:backgroundMark x1="60185" y1="49888" x2="60185" y2="49888"/>
                        <a14:backgroundMark x1="55556" y1="47865" x2="55556" y2="47865"/>
                        <a14:backgroundMark x1="66582" y1="52247" x2="66582" y2="52247"/>
                        <a14:backgroundMark x1="73737" y1="42697" x2="73737" y2="42697"/>
                        <a14:backgroundMark x1="72475" y1="40899" x2="72475" y2="40899"/>
                        <a14:backgroundMark x1="68350" y1="41124" x2="68350" y2="41124"/>
                        <a14:backgroundMark x1="59764" y1="43483" x2="59764" y2="43483"/>
                        <a14:backgroundMark x1="75253" y1="57753" x2="75253" y2="57753"/>
                        <a14:backgroundMark x1="74242" y1="57528" x2="74242" y2="57528"/>
                        <a14:backgroundMark x1="74242" y1="57303" x2="74242" y2="57303"/>
                        <a14:backgroundMark x1="74663" y1="57416" x2="74663" y2="57416"/>
                        <a14:backgroundMark x1="59512" y1="44382" x2="59512" y2="44382"/>
                        <a14:backgroundMark x1="55219" y1="55730" x2="55219" y2="55730"/>
                        <a14:backgroundMark x1="45286" y1="47191" x2="46549" y2="51011"/>
                        <a14:backgroundMark x1="57492" y1="58652" x2="58754" y2="54944"/>
                        <a14:backgroundMark x1="58502" y1="54944" x2="60269" y2="49775"/>
                        <a14:backgroundMark x1="57155" y1="52809" x2="55556" y2="47191"/>
                        <a14:backgroundMark x1="54630" y1="45056" x2="53788" y2="41124"/>
                        <a14:backgroundMark x1="28704" y1="54944" x2="28535" y2="52247"/>
                        <a14:backgroundMark x1="68350" y1="44270" x2="72306" y2="43820"/>
                        <a14:backgroundMark x1="72306" y1="43820" x2="72559" y2="43933"/>
                        <a14:backgroundMark x1="68939" y1="43708" x2="72138" y2="43371"/>
                        <a14:backgroundMark x1="73906" y1="58315" x2="75084" y2="58427"/>
                      </a14:backgroundRemoval>
                    </a14:imgEffect>
                  </a14:imgLayer>
                </a14:imgProps>
              </a:ext>
            </a:extLst>
          </a:blip>
          <a:srcRect l="24317" t="39947" r="25128" b="39775"/>
          <a:stretch/>
        </p:blipFill>
        <p:spPr>
          <a:xfrm>
            <a:off x="1485165" y="1774330"/>
            <a:ext cx="7734004" cy="2324026"/>
          </a:xfrm>
          <a:prstGeom prst="rect">
            <a:avLst/>
          </a:prstGeom>
        </p:spPr>
      </p:pic>
      <p:sp>
        <p:nvSpPr>
          <p:cNvPr id="47" name="AutoShape 62">
            <a:extLst>
              <a:ext uri="{FF2B5EF4-FFF2-40B4-BE49-F238E27FC236}">
                <a16:creationId xmlns:a16="http://schemas.microsoft.com/office/drawing/2014/main" id="{53E2C62C-253E-ED41-856A-27BF50BC594A}"/>
              </a:ext>
            </a:extLst>
          </p:cNvPr>
          <p:cNvSpPr>
            <a:spLocks noChangeArrowheads="1"/>
          </p:cNvSpPr>
          <p:nvPr/>
        </p:nvSpPr>
        <p:spPr bwMode="auto">
          <a:xfrm>
            <a:off x="13267401" y="17257332"/>
            <a:ext cx="24670388" cy="1115568"/>
          </a:xfrm>
          <a:prstGeom prst="roundRect">
            <a:avLst>
              <a:gd name="adj" fmla="val 16667"/>
            </a:avLst>
          </a:prstGeom>
          <a:solidFill>
            <a:srgbClr val="C0000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LABS</a:t>
            </a:r>
          </a:p>
        </p:txBody>
      </p:sp>
      <p:sp>
        <p:nvSpPr>
          <p:cNvPr id="55" name="AutoShape 62">
            <a:extLst>
              <a:ext uri="{FF2B5EF4-FFF2-40B4-BE49-F238E27FC236}">
                <a16:creationId xmlns:a16="http://schemas.microsoft.com/office/drawing/2014/main" id="{033B447B-DC8E-0E4C-9821-1D115E6E5935}"/>
              </a:ext>
            </a:extLst>
          </p:cNvPr>
          <p:cNvSpPr>
            <a:spLocks noChangeArrowheads="1"/>
          </p:cNvSpPr>
          <p:nvPr/>
        </p:nvSpPr>
        <p:spPr bwMode="auto">
          <a:xfrm>
            <a:off x="13267400" y="5868421"/>
            <a:ext cx="24670389" cy="1115568"/>
          </a:xfrm>
          <a:prstGeom prst="roundRect">
            <a:avLst>
              <a:gd name="adj" fmla="val 16667"/>
            </a:avLst>
          </a:prstGeom>
          <a:solidFill>
            <a:srgbClr val="C0000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PHYSICAL EXAM</a:t>
            </a:r>
          </a:p>
        </p:txBody>
      </p:sp>
      <p:sp>
        <p:nvSpPr>
          <p:cNvPr id="62" name="TextBox 61">
            <a:extLst>
              <a:ext uri="{FF2B5EF4-FFF2-40B4-BE49-F238E27FC236}">
                <a16:creationId xmlns:a16="http://schemas.microsoft.com/office/drawing/2014/main" id="{2313D92E-C6ED-8240-A8B4-3B3FAF0C3F1E}"/>
              </a:ext>
            </a:extLst>
          </p:cNvPr>
          <p:cNvSpPr txBox="1"/>
          <p:nvPr/>
        </p:nvSpPr>
        <p:spPr>
          <a:xfrm>
            <a:off x="13251430" y="32773595"/>
            <a:ext cx="24496105" cy="1169551"/>
          </a:xfrm>
          <a:prstGeom prst="rect">
            <a:avLst/>
          </a:prstGeom>
          <a:noFill/>
        </p:spPr>
        <p:txBody>
          <a:bodyPr wrap="square" rtlCol="0">
            <a:spAutoFit/>
          </a:bodyPr>
          <a:lstStyle/>
          <a:p>
            <a:r>
              <a:rPr lang="en-US" sz="3500" b="1" i="1" dirty="0"/>
              <a:t>C</a:t>
            </a:r>
            <a:r>
              <a:rPr lang="en-US" sz="3500" dirty="0"/>
              <a:t>.  MR imaging displaying asymmetric bilateral sacroiliitis more pronounced on the right than the left without significant joint effusion.</a:t>
            </a:r>
          </a:p>
          <a:p>
            <a:r>
              <a:rPr lang="en-US" sz="3500" dirty="0">
                <a:latin typeface="Times New Roman"/>
                <a:cs typeface="Times New Roman"/>
              </a:rPr>
              <a:t> </a:t>
            </a:r>
            <a:endParaRPr lang="en-US" sz="3500" dirty="0"/>
          </a:p>
        </p:txBody>
      </p:sp>
      <p:sp>
        <p:nvSpPr>
          <p:cNvPr id="63" name="TextBox 62">
            <a:extLst>
              <a:ext uri="{FF2B5EF4-FFF2-40B4-BE49-F238E27FC236}">
                <a16:creationId xmlns:a16="http://schemas.microsoft.com/office/drawing/2014/main" id="{A5DE12AA-1F44-1444-AE0B-B18D62DFA4C1}"/>
              </a:ext>
            </a:extLst>
          </p:cNvPr>
          <p:cNvSpPr txBox="1"/>
          <p:nvPr/>
        </p:nvSpPr>
        <p:spPr>
          <a:xfrm>
            <a:off x="13251430" y="7127315"/>
            <a:ext cx="12229850" cy="9694962"/>
          </a:xfrm>
          <a:prstGeom prst="rect">
            <a:avLst/>
          </a:prstGeom>
          <a:noFill/>
        </p:spPr>
        <p:txBody>
          <a:bodyPr wrap="square" rtlCol="0">
            <a:spAutoFit/>
          </a:bodyPr>
          <a:lstStyle/>
          <a:p>
            <a:r>
              <a:rPr lang="en-US" sz="3900" b="1" dirty="0">
                <a:latin typeface="+mn-lt"/>
                <a:cs typeface="Arial" panose="020B0604020202020204" pitchFamily="34" charset="0"/>
              </a:rPr>
              <a:t>HEENT</a:t>
            </a:r>
            <a:r>
              <a:rPr lang="en-US" sz="3900" dirty="0">
                <a:latin typeface="+mn-lt"/>
                <a:cs typeface="Arial" panose="020B0604020202020204" pitchFamily="34" charset="0"/>
              </a:rPr>
              <a:t>: Normal sclera and conjunctiva, moist mucous membranes, diffuse erythematous maculopapular discrete lesions along the hard palate and posterior pharyngeal wall. </a:t>
            </a:r>
          </a:p>
          <a:p>
            <a:r>
              <a:rPr lang="en-US" sz="3900" b="1" dirty="0">
                <a:latin typeface="+mn-lt"/>
                <a:cs typeface="Arial" panose="020B0604020202020204" pitchFamily="34" charset="0"/>
              </a:rPr>
              <a:t>Neck</a:t>
            </a:r>
            <a:r>
              <a:rPr lang="en-US" sz="3900" dirty="0">
                <a:latin typeface="+mn-lt"/>
                <a:cs typeface="Arial" panose="020B0604020202020204" pitchFamily="34" charset="0"/>
              </a:rPr>
              <a:t>: Purple/red maculopapular non-tender rash, some with crusting, no vesicles, supple, no lymphadenopathy </a:t>
            </a:r>
            <a:r>
              <a:rPr lang="en-US" sz="3900" b="1" i="1" dirty="0">
                <a:latin typeface="+mn-lt"/>
                <a:cs typeface="Arial" panose="020B0604020202020204" pitchFamily="34" charset="0"/>
              </a:rPr>
              <a:t>(A)</a:t>
            </a:r>
          </a:p>
          <a:p>
            <a:r>
              <a:rPr lang="en-US" sz="3900" b="1" dirty="0">
                <a:latin typeface="+mn-lt"/>
                <a:cs typeface="Arial" panose="020B0604020202020204" pitchFamily="34" charset="0"/>
              </a:rPr>
              <a:t>Chest</a:t>
            </a:r>
            <a:r>
              <a:rPr lang="en-US" sz="3900" dirty="0">
                <a:latin typeface="+mn-lt"/>
                <a:cs typeface="Arial" panose="020B0604020202020204" pitchFamily="34" charset="0"/>
              </a:rPr>
              <a:t>: Normal bilateral expansion, normal work of breathing, similar rash over bilateral axilla</a:t>
            </a:r>
          </a:p>
          <a:p>
            <a:r>
              <a:rPr lang="en-US" sz="3900" b="1" dirty="0">
                <a:latin typeface="+mn-lt"/>
                <a:cs typeface="Arial" panose="020B0604020202020204" pitchFamily="34" charset="0"/>
              </a:rPr>
              <a:t>MSK</a:t>
            </a:r>
            <a:r>
              <a:rPr lang="en-US" sz="3900" dirty="0">
                <a:latin typeface="+mn-lt"/>
                <a:cs typeface="Arial" panose="020B0604020202020204" pitchFamily="34" charset="0"/>
              </a:rPr>
              <a:t>: Moves all extremities, right knee is swollen and tender, motion is mildly limited by pain, some erythematous lesions over the LE which are non tender, left ankle is warm, swollen and erythematous. Tenderness to palpate in the lower part of spine and bilateral SI joints. </a:t>
            </a:r>
          </a:p>
          <a:p>
            <a:r>
              <a:rPr lang="en-US" sz="3900" b="1" dirty="0">
                <a:latin typeface="+mn-lt"/>
                <a:cs typeface="Arial" panose="020B0604020202020204" pitchFamily="34" charset="0"/>
              </a:rPr>
              <a:t>GU</a:t>
            </a:r>
            <a:r>
              <a:rPr lang="en-US" sz="3900" dirty="0">
                <a:latin typeface="+mn-lt"/>
                <a:cs typeface="Arial" panose="020B0604020202020204" pitchFamily="34" charset="0"/>
              </a:rPr>
              <a:t>: Erythema at tip of penis and diffusely over bilateral scrotum, few healing lesions over the shaft, with very localized maculopapular erythematous rash surrounding the groin. No inguinal lymphadenopathy. (</a:t>
            </a:r>
            <a:r>
              <a:rPr lang="en-US" sz="3900" b="1" i="1" dirty="0">
                <a:latin typeface="+mn-lt"/>
                <a:cs typeface="Arial" panose="020B0604020202020204" pitchFamily="34" charset="0"/>
              </a:rPr>
              <a:t>B)</a:t>
            </a:r>
            <a:endParaRPr lang="en-US" sz="3900" dirty="0">
              <a:latin typeface="+mn-lt"/>
              <a:cs typeface="Arial" panose="020B0604020202020204" pitchFamily="34" charset="0"/>
            </a:endParaRPr>
          </a:p>
        </p:txBody>
      </p:sp>
      <p:sp>
        <p:nvSpPr>
          <p:cNvPr id="136" name="AutoShape 62">
            <a:extLst>
              <a:ext uri="{FF2B5EF4-FFF2-40B4-BE49-F238E27FC236}">
                <a16:creationId xmlns:a16="http://schemas.microsoft.com/office/drawing/2014/main" id="{0A1037DA-B630-9A46-8146-CCC485F0941A}"/>
              </a:ext>
            </a:extLst>
          </p:cNvPr>
          <p:cNvSpPr>
            <a:spLocks noChangeArrowheads="1"/>
          </p:cNvSpPr>
          <p:nvPr/>
        </p:nvSpPr>
        <p:spPr bwMode="auto">
          <a:xfrm>
            <a:off x="38833781" y="5868421"/>
            <a:ext cx="11887200" cy="1115568"/>
          </a:xfrm>
          <a:prstGeom prst="roundRect">
            <a:avLst>
              <a:gd name="adj" fmla="val 16667"/>
            </a:avLst>
          </a:prstGeom>
          <a:solidFill>
            <a:srgbClr val="C0000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DISCUSSION</a:t>
            </a:r>
          </a:p>
        </p:txBody>
      </p:sp>
      <p:sp>
        <p:nvSpPr>
          <p:cNvPr id="155" name="TextBox 154">
            <a:extLst>
              <a:ext uri="{FF2B5EF4-FFF2-40B4-BE49-F238E27FC236}">
                <a16:creationId xmlns:a16="http://schemas.microsoft.com/office/drawing/2014/main" id="{CED6D366-AB60-8B44-8687-A17EFE3D6183}"/>
              </a:ext>
            </a:extLst>
          </p:cNvPr>
          <p:cNvSpPr txBox="1"/>
          <p:nvPr/>
        </p:nvSpPr>
        <p:spPr>
          <a:xfrm>
            <a:off x="38833781" y="31425815"/>
            <a:ext cx="11887200" cy="2616101"/>
          </a:xfrm>
          <a:prstGeom prst="rect">
            <a:avLst/>
          </a:prstGeom>
          <a:noFill/>
        </p:spPr>
        <p:txBody>
          <a:bodyPr wrap="square" rtlCol="0">
            <a:spAutoFit/>
          </a:bodyPr>
          <a:lstStyle/>
          <a:p>
            <a:r>
              <a:rPr lang="en-US" sz="4100" dirty="0" err="1"/>
              <a:t>Hannu</a:t>
            </a:r>
            <a:r>
              <a:rPr lang="en-US" sz="4100" dirty="0"/>
              <a:t>, Timo (06/2011). "Reactive arthritis.". </a:t>
            </a:r>
            <a:r>
              <a:rPr lang="en-US" sz="4100" i="1" dirty="0"/>
              <a:t>Best practice &amp; research. Clinical rheumatology.</a:t>
            </a:r>
          </a:p>
          <a:p>
            <a:endParaRPr lang="en-US" sz="4100" i="1" dirty="0"/>
          </a:p>
          <a:p>
            <a:endParaRPr lang="en-US" sz="4100" dirty="0"/>
          </a:p>
        </p:txBody>
      </p:sp>
      <p:sp>
        <p:nvSpPr>
          <p:cNvPr id="15380" name="TextBox 15379">
            <a:extLst>
              <a:ext uri="{FF2B5EF4-FFF2-40B4-BE49-F238E27FC236}">
                <a16:creationId xmlns:a16="http://schemas.microsoft.com/office/drawing/2014/main" id="{C2352E2F-368A-BC42-9D3E-D7A63109A4AE}"/>
              </a:ext>
            </a:extLst>
          </p:cNvPr>
          <p:cNvSpPr txBox="1"/>
          <p:nvPr/>
        </p:nvSpPr>
        <p:spPr>
          <a:xfrm>
            <a:off x="38833781" y="7016275"/>
            <a:ext cx="11861733" cy="22406134"/>
          </a:xfrm>
          <a:prstGeom prst="rect">
            <a:avLst/>
          </a:prstGeom>
          <a:noFill/>
        </p:spPr>
        <p:txBody>
          <a:bodyPr wrap="square" rtlCol="0">
            <a:spAutoFit/>
          </a:bodyPr>
          <a:lstStyle/>
          <a:p>
            <a:pPr marL="571500" indent="-571500">
              <a:buFont typeface="Arial" panose="020B0604020202020204" pitchFamily="34" charset="0"/>
              <a:buChar char="•"/>
            </a:pPr>
            <a:r>
              <a:rPr lang="en-US" sz="5000" dirty="0"/>
              <a:t>Reactive arthritis is an inflammatory spondyloarthropathy generally triggered days to weeks after a gastrointestinal or genitourinary infection. </a:t>
            </a:r>
          </a:p>
          <a:p>
            <a:pPr marL="571500" indent="-571500">
              <a:buFont typeface="Arial" panose="020B0604020202020204" pitchFamily="34" charset="0"/>
              <a:buChar char="•"/>
            </a:pPr>
            <a:r>
              <a:rPr lang="en-US" sz="5000" dirty="0"/>
              <a:t>Common associated preceding infections include Chlamydia, Campylobacter, Yersinia, E. coli, Salmonella, Shigella, and Gonorrhea. </a:t>
            </a:r>
          </a:p>
          <a:p>
            <a:pPr marL="571500" indent="-571500">
              <a:buFont typeface="Arial" panose="020B0604020202020204" pitchFamily="34" charset="0"/>
              <a:buChar char="•"/>
            </a:pPr>
            <a:r>
              <a:rPr lang="en-US" sz="5000" dirty="0"/>
              <a:t>Associated symptoms include </a:t>
            </a:r>
            <a:r>
              <a:rPr lang="en-US" sz="5000" dirty="0" err="1"/>
              <a:t>oligoarthropathy</a:t>
            </a:r>
            <a:r>
              <a:rPr lang="en-US" sz="5000" dirty="0"/>
              <a:t>, conjunctivitis/scleritis and urethritis/cervicitis hence the mnemonic “can’t see, can’t pee, can’t climb a tree”. </a:t>
            </a:r>
          </a:p>
          <a:p>
            <a:pPr marL="571500" indent="-571500">
              <a:buFont typeface="Arial" panose="020B0604020202020204" pitchFamily="34" charset="0"/>
              <a:buChar char="•"/>
            </a:pPr>
            <a:r>
              <a:rPr lang="en-US" sz="5000" dirty="0"/>
              <a:t>Treatment initially begins with control of the underlying infection. </a:t>
            </a:r>
          </a:p>
          <a:p>
            <a:pPr marL="571500" indent="-571500">
              <a:buFont typeface="Arial" panose="020B0604020202020204" pitchFamily="34" charset="0"/>
              <a:buChar char="•"/>
            </a:pPr>
            <a:r>
              <a:rPr lang="en-US" sz="5000" dirty="0"/>
              <a:t>Additional treatment options include NSAIDs in the acute phase, sulfasalazine or methotrexate in severe cases and TNF-alpha inhibitors in refractory cases.</a:t>
            </a:r>
          </a:p>
          <a:p>
            <a:pPr marL="571500" indent="-571500">
              <a:buFont typeface="Arial" panose="020B0604020202020204" pitchFamily="34" charset="0"/>
              <a:buChar char="•"/>
            </a:pPr>
            <a:r>
              <a:rPr lang="en-US" sz="5000" dirty="0"/>
              <a:t>Patients with presence of HLA-B27 haplotype have a high risk of recurrence and warrant close follow up with a rheumatologist. </a:t>
            </a:r>
          </a:p>
          <a:p>
            <a:pPr marL="571500" indent="-571500">
              <a:buFont typeface="Arial" panose="020B0604020202020204" pitchFamily="34" charset="0"/>
              <a:buChar char="•"/>
            </a:pPr>
            <a:r>
              <a:rPr lang="en-US" sz="5000" dirty="0"/>
              <a:t>This patient remained on a combination of methotrexate (with folic acid supplementation), sulfasalazine and adalimumab. At 4-month follow up patient reported complete resolution of joint pain and significant improvement of rash.</a:t>
            </a:r>
          </a:p>
        </p:txBody>
      </p:sp>
      <p:sp>
        <p:nvSpPr>
          <p:cNvPr id="2" name="TextBox 1">
            <a:extLst>
              <a:ext uri="{FF2B5EF4-FFF2-40B4-BE49-F238E27FC236}">
                <a16:creationId xmlns:a16="http://schemas.microsoft.com/office/drawing/2014/main" id="{7A0FB116-D908-9940-8FE4-B1D89645ED10}"/>
              </a:ext>
            </a:extLst>
          </p:cNvPr>
          <p:cNvSpPr txBox="1"/>
          <p:nvPr/>
        </p:nvSpPr>
        <p:spPr>
          <a:xfrm>
            <a:off x="663285" y="7078718"/>
            <a:ext cx="11692153" cy="5478423"/>
          </a:xfrm>
          <a:prstGeom prst="rect">
            <a:avLst/>
          </a:prstGeom>
          <a:noFill/>
        </p:spPr>
        <p:txBody>
          <a:bodyPr wrap="square" rtlCol="0">
            <a:spAutoFit/>
          </a:bodyPr>
          <a:lstStyle/>
          <a:p>
            <a:r>
              <a:rPr lang="en-US" sz="5000" dirty="0">
                <a:latin typeface="+mn-lt"/>
                <a:cs typeface="Arial" panose="020B0604020202020204" pitchFamily="34" charset="0"/>
              </a:rPr>
              <a:t>Reactive arthritis is a relatively rare rheumatologic condition with an incidence of </a:t>
            </a:r>
            <a:r>
              <a:rPr lang="en-US" sz="5000" dirty="0"/>
              <a:t>0.6 to 27 and prevalence of 30 to 40 per 100,000 adults globally. </a:t>
            </a:r>
            <a:r>
              <a:rPr lang="en-US" sz="5000" dirty="0">
                <a:latin typeface="+mn-lt"/>
                <a:cs typeface="Arial" panose="020B0604020202020204" pitchFamily="34" charset="0"/>
              </a:rPr>
              <a:t>Here we present a case of reactive arthritis with axial and peripheral involvement in a young male triggered by chlamydia infection. </a:t>
            </a:r>
          </a:p>
        </p:txBody>
      </p:sp>
      <p:sp>
        <p:nvSpPr>
          <p:cNvPr id="107" name="AutoShape 62">
            <a:extLst>
              <a:ext uri="{FF2B5EF4-FFF2-40B4-BE49-F238E27FC236}">
                <a16:creationId xmlns:a16="http://schemas.microsoft.com/office/drawing/2014/main" id="{219074B9-2FD9-2643-9E80-C7F3BE148DF3}"/>
              </a:ext>
            </a:extLst>
          </p:cNvPr>
          <p:cNvSpPr>
            <a:spLocks noChangeArrowheads="1"/>
          </p:cNvSpPr>
          <p:nvPr/>
        </p:nvSpPr>
        <p:spPr bwMode="auto">
          <a:xfrm>
            <a:off x="13267401" y="21163505"/>
            <a:ext cx="24670390" cy="1115568"/>
          </a:xfrm>
          <a:prstGeom prst="roundRect">
            <a:avLst>
              <a:gd name="adj" fmla="val 16667"/>
            </a:avLst>
          </a:prstGeom>
          <a:solidFill>
            <a:srgbClr val="C00000"/>
          </a:solidFill>
          <a:ln w="25400">
            <a:solidFill>
              <a:srgbClr val="0066FF"/>
            </a:solidFill>
            <a:round/>
            <a:headEnd/>
            <a:tailEnd/>
          </a:ln>
        </p:spPr>
        <p:txBody>
          <a:bodyPr wrap="none" lIns="154616" tIns="77308" rIns="154616" bIns="77308" anchor="ctr"/>
          <a:lstStyle>
            <a:lvl1pPr defTabSz="3708400" eaLnBrk="0" hangingPunct="0">
              <a:defRPr sz="17900">
                <a:solidFill>
                  <a:schemeClr val="tx2"/>
                </a:solidFill>
                <a:latin typeface="Arial" charset="0"/>
                <a:ea typeface="ＭＳ Ｐゴシック" charset="-128"/>
              </a:defRPr>
            </a:lvl1pPr>
            <a:lvl2pPr marL="37931725" indent="-37474525" defTabSz="3708400" eaLnBrk="0" hangingPunct="0">
              <a:defRPr sz="17900">
                <a:solidFill>
                  <a:schemeClr val="tx2"/>
                </a:solidFill>
                <a:latin typeface="Arial" charset="0"/>
                <a:ea typeface="ＭＳ Ｐゴシック" charset="-128"/>
              </a:defRPr>
            </a:lvl2pPr>
            <a:lvl3pPr eaLnBrk="0" hangingPunct="0">
              <a:defRPr sz="17900">
                <a:solidFill>
                  <a:schemeClr val="tx2"/>
                </a:solidFill>
                <a:latin typeface="Arial" charset="0"/>
                <a:ea typeface="ＭＳ Ｐゴシック" charset="-128"/>
              </a:defRPr>
            </a:lvl3pPr>
            <a:lvl4pPr eaLnBrk="0" hangingPunct="0">
              <a:defRPr sz="17900">
                <a:solidFill>
                  <a:schemeClr val="tx2"/>
                </a:solidFill>
                <a:latin typeface="Arial" charset="0"/>
                <a:ea typeface="ＭＳ Ｐゴシック" charset="-128"/>
              </a:defRPr>
            </a:lvl4pPr>
            <a:lvl5pPr eaLnBrk="0" hangingPunct="0">
              <a:defRPr sz="17900">
                <a:solidFill>
                  <a:schemeClr val="tx2"/>
                </a:solidFill>
                <a:latin typeface="Arial" charset="0"/>
                <a:ea typeface="ＭＳ Ｐゴシック" charset="-128"/>
              </a:defRPr>
            </a:lvl5pPr>
            <a:lvl6pPr marL="457200" eaLnBrk="0" fontAlgn="base" hangingPunct="0">
              <a:spcBef>
                <a:spcPct val="0"/>
              </a:spcBef>
              <a:spcAft>
                <a:spcPct val="0"/>
              </a:spcAft>
              <a:defRPr sz="17900">
                <a:solidFill>
                  <a:schemeClr val="tx2"/>
                </a:solidFill>
                <a:latin typeface="Arial" charset="0"/>
                <a:ea typeface="ＭＳ Ｐゴシック" charset="-128"/>
              </a:defRPr>
            </a:lvl6pPr>
            <a:lvl7pPr marL="914400" eaLnBrk="0" fontAlgn="base" hangingPunct="0">
              <a:spcBef>
                <a:spcPct val="0"/>
              </a:spcBef>
              <a:spcAft>
                <a:spcPct val="0"/>
              </a:spcAft>
              <a:defRPr sz="17900">
                <a:solidFill>
                  <a:schemeClr val="tx2"/>
                </a:solidFill>
                <a:latin typeface="Arial" charset="0"/>
                <a:ea typeface="ＭＳ Ｐゴシック" charset="-128"/>
              </a:defRPr>
            </a:lvl7pPr>
            <a:lvl8pPr marL="1371600" eaLnBrk="0" fontAlgn="base" hangingPunct="0">
              <a:spcBef>
                <a:spcPct val="0"/>
              </a:spcBef>
              <a:spcAft>
                <a:spcPct val="0"/>
              </a:spcAft>
              <a:defRPr sz="17900">
                <a:solidFill>
                  <a:schemeClr val="tx2"/>
                </a:solidFill>
                <a:latin typeface="Arial" charset="0"/>
                <a:ea typeface="ＭＳ Ｐゴシック" charset="-128"/>
              </a:defRPr>
            </a:lvl8pPr>
            <a:lvl9pPr marL="1828800" eaLnBrk="0" fontAlgn="base" hangingPunct="0">
              <a:spcBef>
                <a:spcPct val="0"/>
              </a:spcBef>
              <a:spcAft>
                <a:spcPct val="0"/>
              </a:spcAft>
              <a:defRPr sz="17900">
                <a:solidFill>
                  <a:schemeClr val="tx2"/>
                </a:solidFill>
                <a:latin typeface="Arial" charset="0"/>
                <a:ea typeface="ＭＳ Ｐゴシック" charset="-128"/>
              </a:defRPr>
            </a:lvl9pPr>
          </a:lstStyle>
          <a:p>
            <a:pPr eaLnBrk="1" hangingPunct="1">
              <a:spcBef>
                <a:spcPct val="50000"/>
              </a:spcBef>
            </a:pPr>
            <a:r>
              <a:rPr lang="en-US" altLang="en-US" sz="6100" b="1" dirty="0">
                <a:solidFill>
                  <a:schemeClr val="bg1"/>
                </a:solidFill>
              </a:rPr>
              <a:t>Radiology</a:t>
            </a:r>
          </a:p>
        </p:txBody>
      </p:sp>
      <p:pic>
        <p:nvPicPr>
          <p:cNvPr id="108" name="Picture 107">
            <a:extLst>
              <a:ext uri="{FF2B5EF4-FFF2-40B4-BE49-F238E27FC236}">
                <a16:creationId xmlns:a16="http://schemas.microsoft.com/office/drawing/2014/main" id="{69863C19-A27B-2D41-95D7-88FC29487CDD}"/>
              </a:ext>
            </a:extLst>
          </p:cNvPr>
          <p:cNvPicPr>
            <a:picLocks noChangeAspect="1"/>
          </p:cNvPicPr>
          <p:nvPr/>
        </p:nvPicPr>
        <p:blipFill rotWithShape="1">
          <a:blip r:embed="rId7"/>
          <a:srcRect t="5479" b="37269"/>
          <a:stretch/>
        </p:blipFill>
        <p:spPr>
          <a:xfrm>
            <a:off x="16645820" y="22519109"/>
            <a:ext cx="17934598" cy="10088212"/>
          </a:xfrm>
          <a:prstGeom prst="rect">
            <a:avLst/>
          </a:prstGeom>
        </p:spPr>
      </p:pic>
      <p:pic>
        <p:nvPicPr>
          <p:cNvPr id="9" name="Picture 8" descr="A close up of a person with a tattoo on his head&#10;&#10;Description automatically generated">
            <a:extLst>
              <a:ext uri="{FF2B5EF4-FFF2-40B4-BE49-F238E27FC236}">
                <a16:creationId xmlns:a16="http://schemas.microsoft.com/office/drawing/2014/main" id="{5EC57DF8-7A60-7541-96E9-8584C5228603}"/>
              </a:ext>
            </a:extLst>
          </p:cNvPr>
          <p:cNvPicPr>
            <a:picLocks/>
          </p:cNvPicPr>
          <p:nvPr/>
        </p:nvPicPr>
        <p:blipFill>
          <a:blip r:embed="rId8" cstate="email">
            <a:extLst>
              <a:ext uri="{28A0092B-C50C-407E-A947-70E740481C1C}">
                <a14:useLocalDpi xmlns:a14="http://schemas.microsoft.com/office/drawing/2010/main" val="0"/>
              </a:ext>
            </a:extLst>
          </a:blip>
          <a:stretch>
            <a:fillRect/>
          </a:stretch>
        </p:blipFill>
        <p:spPr>
          <a:xfrm>
            <a:off x="25478286" y="7348320"/>
            <a:ext cx="7112000" cy="7607808"/>
          </a:xfrm>
          <a:prstGeom prst="rect">
            <a:avLst/>
          </a:prstGeom>
        </p:spPr>
      </p:pic>
      <p:pic>
        <p:nvPicPr>
          <p:cNvPr id="14" name="Picture 13" descr="A tattoo on his head&#10;&#10;Description automatically generated">
            <a:extLst>
              <a:ext uri="{FF2B5EF4-FFF2-40B4-BE49-F238E27FC236}">
                <a16:creationId xmlns:a16="http://schemas.microsoft.com/office/drawing/2014/main" id="{55906DDF-BA98-1B49-B9D8-11BB6D5D29E3}"/>
              </a:ext>
            </a:extLst>
          </p:cNvPr>
          <p:cNvPicPr>
            <a:picLocks/>
          </p:cNvPicPr>
          <p:nvPr/>
        </p:nvPicPr>
        <p:blipFill rotWithShape="1">
          <a:blip r:embed="rId9" cstate="email">
            <a:extLst>
              <a:ext uri="{28A0092B-C50C-407E-A947-70E740481C1C}">
                <a14:useLocalDpi xmlns:a14="http://schemas.microsoft.com/office/drawing/2010/main" val="0"/>
              </a:ext>
            </a:extLst>
          </a:blip>
          <a:srcRect l="8200" r="12112" b="27282"/>
          <a:stretch/>
        </p:blipFill>
        <p:spPr>
          <a:xfrm>
            <a:off x="32443099" y="9465340"/>
            <a:ext cx="5494690" cy="7376917"/>
          </a:xfrm>
          <a:prstGeom prst="rect">
            <a:avLst/>
          </a:prstGeom>
        </p:spPr>
      </p:pic>
      <p:grpSp>
        <p:nvGrpSpPr>
          <p:cNvPr id="119" name="Group 118">
            <a:extLst>
              <a:ext uri="{FF2B5EF4-FFF2-40B4-BE49-F238E27FC236}">
                <a16:creationId xmlns:a16="http://schemas.microsoft.com/office/drawing/2014/main" id="{58E6F3DA-A824-0B45-91C8-9C175ED3D156}"/>
              </a:ext>
            </a:extLst>
          </p:cNvPr>
          <p:cNvGrpSpPr/>
          <p:nvPr/>
        </p:nvGrpSpPr>
        <p:grpSpPr>
          <a:xfrm>
            <a:off x="13364642" y="18817243"/>
            <a:ext cx="4000247" cy="1736432"/>
            <a:chOff x="1116581" y="2154239"/>
            <a:chExt cx="2288771" cy="809730"/>
          </a:xfrm>
        </p:grpSpPr>
        <p:cxnSp>
          <p:nvCxnSpPr>
            <p:cNvPr id="120" name="Straight Connector 119">
              <a:extLst>
                <a:ext uri="{FF2B5EF4-FFF2-40B4-BE49-F238E27FC236}">
                  <a16:creationId xmlns:a16="http://schemas.microsoft.com/office/drawing/2014/main" id="{BC19D971-1F7D-CE44-A609-345C9B3F2283}"/>
                </a:ext>
              </a:extLst>
            </p:cNvPr>
            <p:cNvCxnSpPr>
              <a:cxnSpLocks/>
            </p:cNvCxnSpPr>
            <p:nvPr/>
          </p:nvCxnSpPr>
          <p:spPr>
            <a:xfrm flipV="1">
              <a:off x="1422587" y="2257463"/>
              <a:ext cx="1543878" cy="706506"/>
            </a:xfrm>
            <a:prstGeom prst="line">
              <a:avLst/>
            </a:prstGeom>
            <a:ln/>
          </p:spPr>
          <p:style>
            <a:lnRef idx="2">
              <a:schemeClr val="dk1"/>
            </a:lnRef>
            <a:fillRef idx="0">
              <a:schemeClr val="dk1"/>
            </a:fillRef>
            <a:effectRef idx="1">
              <a:schemeClr val="dk1"/>
            </a:effectRef>
            <a:fontRef idx="minor">
              <a:schemeClr val="tx1"/>
            </a:fontRef>
          </p:style>
        </p:cxnSp>
        <p:cxnSp>
          <p:nvCxnSpPr>
            <p:cNvPr id="121" name="Straight Connector 120">
              <a:extLst>
                <a:ext uri="{FF2B5EF4-FFF2-40B4-BE49-F238E27FC236}">
                  <a16:creationId xmlns:a16="http://schemas.microsoft.com/office/drawing/2014/main" id="{FC301E5E-5AD7-2148-A487-BE5AD14D3FF9}"/>
                </a:ext>
              </a:extLst>
            </p:cNvPr>
            <p:cNvCxnSpPr>
              <a:cxnSpLocks/>
            </p:cNvCxnSpPr>
            <p:nvPr/>
          </p:nvCxnSpPr>
          <p:spPr>
            <a:xfrm>
              <a:off x="1415961" y="2265744"/>
              <a:ext cx="1543878" cy="631549"/>
            </a:xfrm>
            <a:prstGeom prst="line">
              <a:avLst/>
            </a:prstGeom>
            <a:ln/>
          </p:spPr>
          <p:style>
            <a:lnRef idx="2">
              <a:schemeClr val="dk1"/>
            </a:lnRef>
            <a:fillRef idx="0">
              <a:schemeClr val="dk1"/>
            </a:fillRef>
            <a:effectRef idx="1">
              <a:schemeClr val="dk1"/>
            </a:effectRef>
            <a:fontRef idx="minor">
              <a:schemeClr val="tx1"/>
            </a:fontRef>
          </p:style>
        </p:cxnSp>
        <p:sp>
          <p:nvSpPr>
            <p:cNvPr id="122" name="TextBox 121">
              <a:extLst>
                <a:ext uri="{FF2B5EF4-FFF2-40B4-BE49-F238E27FC236}">
                  <a16:creationId xmlns:a16="http://schemas.microsoft.com/office/drawing/2014/main" id="{C78E4671-1AAD-C842-ADE6-2F2AE5FC99E3}"/>
                </a:ext>
              </a:extLst>
            </p:cNvPr>
            <p:cNvSpPr txBox="1"/>
            <p:nvPr/>
          </p:nvSpPr>
          <p:spPr>
            <a:xfrm>
              <a:off x="1116581" y="2443871"/>
              <a:ext cx="799833" cy="365981"/>
            </a:xfrm>
            <a:prstGeom prst="rect">
              <a:avLst/>
            </a:prstGeom>
            <a:noFill/>
          </p:spPr>
          <p:txBody>
            <a:bodyPr wrap="square" rtlCol="0">
              <a:spAutoFit/>
            </a:bodyPr>
            <a:lstStyle/>
            <a:p>
              <a:r>
                <a:rPr lang="en-US" sz="4500" dirty="0"/>
                <a:t>17.4</a:t>
              </a:r>
            </a:p>
          </p:txBody>
        </p:sp>
        <p:sp>
          <p:nvSpPr>
            <p:cNvPr id="123" name="TextBox 122">
              <a:extLst>
                <a:ext uri="{FF2B5EF4-FFF2-40B4-BE49-F238E27FC236}">
                  <a16:creationId xmlns:a16="http://schemas.microsoft.com/office/drawing/2014/main" id="{980EB09E-F9F8-5042-BEBA-90164F74C270}"/>
                </a:ext>
              </a:extLst>
            </p:cNvPr>
            <p:cNvSpPr txBox="1"/>
            <p:nvPr/>
          </p:nvSpPr>
          <p:spPr>
            <a:xfrm>
              <a:off x="2666543" y="2435429"/>
              <a:ext cx="738809" cy="365981"/>
            </a:xfrm>
            <a:prstGeom prst="rect">
              <a:avLst/>
            </a:prstGeom>
            <a:noFill/>
          </p:spPr>
          <p:txBody>
            <a:bodyPr wrap="square" rtlCol="0">
              <a:spAutoFit/>
            </a:bodyPr>
            <a:lstStyle/>
            <a:p>
              <a:r>
                <a:rPr lang="en-US" sz="4500" dirty="0"/>
                <a:t>505</a:t>
              </a:r>
            </a:p>
          </p:txBody>
        </p:sp>
        <p:sp>
          <p:nvSpPr>
            <p:cNvPr id="124" name="TextBox 123">
              <a:extLst>
                <a:ext uri="{FF2B5EF4-FFF2-40B4-BE49-F238E27FC236}">
                  <a16:creationId xmlns:a16="http://schemas.microsoft.com/office/drawing/2014/main" id="{5C41A278-6B41-B344-93D7-DAE14E2A9346}"/>
                </a:ext>
              </a:extLst>
            </p:cNvPr>
            <p:cNvSpPr txBox="1"/>
            <p:nvPr/>
          </p:nvSpPr>
          <p:spPr>
            <a:xfrm>
              <a:off x="1916230" y="2154239"/>
              <a:ext cx="738809" cy="365981"/>
            </a:xfrm>
            <a:prstGeom prst="rect">
              <a:avLst/>
            </a:prstGeom>
            <a:noFill/>
          </p:spPr>
          <p:txBody>
            <a:bodyPr wrap="square" rtlCol="0">
              <a:spAutoFit/>
            </a:bodyPr>
            <a:lstStyle/>
            <a:p>
              <a:r>
                <a:rPr lang="en-US" sz="4500" dirty="0"/>
                <a:t>15.5</a:t>
              </a:r>
            </a:p>
          </p:txBody>
        </p:sp>
      </p:grpSp>
      <p:grpSp>
        <p:nvGrpSpPr>
          <p:cNvPr id="125" name="Group 124">
            <a:extLst>
              <a:ext uri="{FF2B5EF4-FFF2-40B4-BE49-F238E27FC236}">
                <a16:creationId xmlns:a16="http://schemas.microsoft.com/office/drawing/2014/main" id="{7E9E542B-7E91-714A-B6EB-2D33A65B9488}"/>
              </a:ext>
            </a:extLst>
          </p:cNvPr>
          <p:cNvGrpSpPr/>
          <p:nvPr/>
        </p:nvGrpSpPr>
        <p:grpSpPr>
          <a:xfrm>
            <a:off x="17462876" y="18864471"/>
            <a:ext cx="7324042" cy="1863622"/>
            <a:chOff x="3486614" y="2227163"/>
            <a:chExt cx="4127873" cy="782684"/>
          </a:xfrm>
        </p:grpSpPr>
        <p:cxnSp>
          <p:nvCxnSpPr>
            <p:cNvPr id="126" name="Straight Connector 125">
              <a:extLst>
                <a:ext uri="{FF2B5EF4-FFF2-40B4-BE49-F238E27FC236}">
                  <a16:creationId xmlns:a16="http://schemas.microsoft.com/office/drawing/2014/main" id="{7C973E2F-7101-974A-B910-62A88F147722}"/>
                </a:ext>
              </a:extLst>
            </p:cNvPr>
            <p:cNvCxnSpPr/>
            <p:nvPr/>
          </p:nvCxnSpPr>
          <p:spPr>
            <a:xfrm>
              <a:off x="3486614" y="2569923"/>
              <a:ext cx="3001618" cy="0"/>
            </a:xfrm>
            <a:prstGeom prst="line">
              <a:avLst/>
            </a:prstGeom>
            <a:ln/>
          </p:spPr>
          <p:style>
            <a:lnRef idx="2">
              <a:schemeClr val="dk1"/>
            </a:lnRef>
            <a:fillRef idx="0">
              <a:schemeClr val="dk1"/>
            </a:fillRef>
            <a:effectRef idx="1">
              <a:schemeClr val="dk1"/>
            </a:effectRef>
            <a:fontRef idx="minor">
              <a:schemeClr val="tx1"/>
            </a:fontRef>
          </p:style>
        </p:cxnSp>
        <p:cxnSp>
          <p:nvCxnSpPr>
            <p:cNvPr id="127" name="Straight Connector 126">
              <a:extLst>
                <a:ext uri="{FF2B5EF4-FFF2-40B4-BE49-F238E27FC236}">
                  <a16:creationId xmlns:a16="http://schemas.microsoft.com/office/drawing/2014/main" id="{C4AC74B4-6857-B54B-A7B1-224D2564FD2F}"/>
                </a:ext>
              </a:extLst>
            </p:cNvPr>
            <p:cNvCxnSpPr>
              <a:cxnSpLocks/>
            </p:cNvCxnSpPr>
            <p:nvPr/>
          </p:nvCxnSpPr>
          <p:spPr>
            <a:xfrm flipV="1">
              <a:off x="4294997" y="2296597"/>
              <a:ext cx="0" cy="569843"/>
            </a:xfrm>
            <a:prstGeom prst="line">
              <a:avLst/>
            </a:prstGeom>
            <a:ln/>
          </p:spPr>
          <p:style>
            <a:lnRef idx="2">
              <a:schemeClr val="dk1"/>
            </a:lnRef>
            <a:fillRef idx="0">
              <a:schemeClr val="dk1"/>
            </a:fillRef>
            <a:effectRef idx="1">
              <a:schemeClr val="dk1"/>
            </a:effectRef>
            <a:fontRef idx="minor">
              <a:schemeClr val="tx1"/>
            </a:fontRef>
          </p:style>
        </p:cxnSp>
        <p:cxnSp>
          <p:nvCxnSpPr>
            <p:cNvPr id="128" name="Straight Connector 127">
              <a:extLst>
                <a:ext uri="{FF2B5EF4-FFF2-40B4-BE49-F238E27FC236}">
                  <a16:creationId xmlns:a16="http://schemas.microsoft.com/office/drawing/2014/main" id="{40CFA4C8-A4D9-144E-AC13-A3EFB3C49F69}"/>
                </a:ext>
              </a:extLst>
            </p:cNvPr>
            <p:cNvCxnSpPr>
              <a:cxnSpLocks/>
            </p:cNvCxnSpPr>
            <p:nvPr/>
          </p:nvCxnSpPr>
          <p:spPr>
            <a:xfrm flipV="1">
              <a:off x="5421432" y="2296597"/>
              <a:ext cx="0" cy="569843"/>
            </a:xfrm>
            <a:prstGeom prst="line">
              <a:avLst/>
            </a:prstGeom>
            <a:ln/>
          </p:spPr>
          <p:style>
            <a:lnRef idx="2">
              <a:schemeClr val="dk1"/>
            </a:lnRef>
            <a:fillRef idx="0">
              <a:schemeClr val="dk1"/>
            </a:fillRef>
            <a:effectRef idx="1">
              <a:schemeClr val="dk1"/>
            </a:effectRef>
            <a:fontRef idx="minor">
              <a:schemeClr val="tx1"/>
            </a:fontRef>
          </p:style>
        </p:cxnSp>
        <p:cxnSp>
          <p:nvCxnSpPr>
            <p:cNvPr id="129" name="Straight Connector 128">
              <a:extLst>
                <a:ext uri="{FF2B5EF4-FFF2-40B4-BE49-F238E27FC236}">
                  <a16:creationId xmlns:a16="http://schemas.microsoft.com/office/drawing/2014/main" id="{4B74E02B-A668-F146-A6A3-08B417EF71F2}"/>
                </a:ext>
              </a:extLst>
            </p:cNvPr>
            <p:cNvCxnSpPr>
              <a:cxnSpLocks/>
            </p:cNvCxnSpPr>
            <p:nvPr/>
          </p:nvCxnSpPr>
          <p:spPr>
            <a:xfrm flipV="1">
              <a:off x="6488232" y="2296597"/>
              <a:ext cx="457200" cy="273326"/>
            </a:xfrm>
            <a:prstGeom prst="line">
              <a:avLst/>
            </a:prstGeom>
          </p:spPr>
          <p:style>
            <a:lnRef idx="2">
              <a:schemeClr val="dk1"/>
            </a:lnRef>
            <a:fillRef idx="0">
              <a:schemeClr val="dk1"/>
            </a:fillRef>
            <a:effectRef idx="1">
              <a:schemeClr val="dk1"/>
            </a:effectRef>
            <a:fontRef idx="minor">
              <a:schemeClr val="tx1"/>
            </a:fontRef>
          </p:style>
        </p:cxnSp>
        <p:cxnSp>
          <p:nvCxnSpPr>
            <p:cNvPr id="131" name="Straight Connector 130">
              <a:extLst>
                <a:ext uri="{FF2B5EF4-FFF2-40B4-BE49-F238E27FC236}">
                  <a16:creationId xmlns:a16="http://schemas.microsoft.com/office/drawing/2014/main" id="{508E90C6-67BD-6F4F-A52A-7CCE5AF288B5}"/>
                </a:ext>
              </a:extLst>
            </p:cNvPr>
            <p:cNvCxnSpPr>
              <a:cxnSpLocks/>
            </p:cNvCxnSpPr>
            <p:nvPr/>
          </p:nvCxnSpPr>
          <p:spPr>
            <a:xfrm>
              <a:off x="6488232" y="2569923"/>
              <a:ext cx="457200" cy="296517"/>
            </a:xfrm>
            <a:prstGeom prst="line">
              <a:avLst/>
            </a:prstGeom>
          </p:spPr>
          <p:style>
            <a:lnRef idx="2">
              <a:schemeClr val="dk1"/>
            </a:lnRef>
            <a:fillRef idx="0">
              <a:schemeClr val="dk1"/>
            </a:fillRef>
            <a:effectRef idx="1">
              <a:schemeClr val="dk1"/>
            </a:effectRef>
            <a:fontRef idx="minor">
              <a:schemeClr val="tx1"/>
            </a:fontRef>
          </p:style>
        </p:cxnSp>
        <p:sp>
          <p:nvSpPr>
            <p:cNvPr id="132" name="TextBox 131">
              <a:extLst>
                <a:ext uri="{FF2B5EF4-FFF2-40B4-BE49-F238E27FC236}">
                  <a16:creationId xmlns:a16="http://schemas.microsoft.com/office/drawing/2014/main" id="{CD1F26BF-130F-3149-828D-197D17F51F67}"/>
                </a:ext>
              </a:extLst>
            </p:cNvPr>
            <p:cNvSpPr txBox="1"/>
            <p:nvPr/>
          </p:nvSpPr>
          <p:spPr>
            <a:xfrm>
              <a:off x="3585512" y="2227163"/>
              <a:ext cx="684155" cy="329613"/>
            </a:xfrm>
            <a:prstGeom prst="rect">
              <a:avLst/>
            </a:prstGeom>
            <a:noFill/>
          </p:spPr>
          <p:txBody>
            <a:bodyPr wrap="square" rtlCol="0">
              <a:spAutoFit/>
            </a:bodyPr>
            <a:lstStyle/>
            <a:p>
              <a:r>
                <a:rPr lang="en-US" sz="4500" dirty="0"/>
                <a:t>134</a:t>
              </a:r>
            </a:p>
          </p:txBody>
        </p:sp>
        <p:sp>
          <p:nvSpPr>
            <p:cNvPr id="133" name="TextBox 132">
              <a:extLst>
                <a:ext uri="{FF2B5EF4-FFF2-40B4-BE49-F238E27FC236}">
                  <a16:creationId xmlns:a16="http://schemas.microsoft.com/office/drawing/2014/main" id="{3F619A4C-FBBF-524D-8C9E-DA20F8B5190A}"/>
                </a:ext>
              </a:extLst>
            </p:cNvPr>
            <p:cNvSpPr txBox="1"/>
            <p:nvPr/>
          </p:nvSpPr>
          <p:spPr>
            <a:xfrm>
              <a:off x="3598989" y="2680234"/>
              <a:ext cx="658967" cy="329613"/>
            </a:xfrm>
            <a:prstGeom prst="rect">
              <a:avLst/>
            </a:prstGeom>
            <a:noFill/>
          </p:spPr>
          <p:txBody>
            <a:bodyPr wrap="square" rtlCol="0">
              <a:spAutoFit/>
            </a:bodyPr>
            <a:lstStyle/>
            <a:p>
              <a:r>
                <a:rPr lang="en-US" sz="4500" dirty="0"/>
                <a:t>3.5</a:t>
              </a:r>
            </a:p>
          </p:txBody>
        </p:sp>
        <p:sp>
          <p:nvSpPr>
            <p:cNvPr id="134" name="TextBox 133">
              <a:extLst>
                <a:ext uri="{FF2B5EF4-FFF2-40B4-BE49-F238E27FC236}">
                  <a16:creationId xmlns:a16="http://schemas.microsoft.com/office/drawing/2014/main" id="{37EC344D-B0BF-DF47-B608-5C1EFA36AAEB}"/>
                </a:ext>
              </a:extLst>
            </p:cNvPr>
            <p:cNvSpPr txBox="1"/>
            <p:nvPr/>
          </p:nvSpPr>
          <p:spPr>
            <a:xfrm>
              <a:off x="4619031" y="2237266"/>
              <a:ext cx="684156" cy="329613"/>
            </a:xfrm>
            <a:prstGeom prst="rect">
              <a:avLst/>
            </a:prstGeom>
            <a:noFill/>
          </p:spPr>
          <p:txBody>
            <a:bodyPr wrap="square" rtlCol="0">
              <a:spAutoFit/>
            </a:bodyPr>
            <a:lstStyle/>
            <a:p>
              <a:r>
                <a:rPr lang="en-US" sz="4500" dirty="0"/>
                <a:t>94</a:t>
              </a:r>
            </a:p>
          </p:txBody>
        </p:sp>
        <p:sp>
          <p:nvSpPr>
            <p:cNvPr id="137" name="TextBox 136">
              <a:extLst>
                <a:ext uri="{FF2B5EF4-FFF2-40B4-BE49-F238E27FC236}">
                  <a16:creationId xmlns:a16="http://schemas.microsoft.com/office/drawing/2014/main" id="{9E3AA9B9-81E9-5641-A19F-26603DBC6627}"/>
                </a:ext>
              </a:extLst>
            </p:cNvPr>
            <p:cNvSpPr txBox="1"/>
            <p:nvPr/>
          </p:nvSpPr>
          <p:spPr>
            <a:xfrm>
              <a:off x="4624126" y="2667306"/>
              <a:ext cx="543335" cy="329613"/>
            </a:xfrm>
            <a:prstGeom prst="rect">
              <a:avLst/>
            </a:prstGeom>
            <a:noFill/>
          </p:spPr>
          <p:txBody>
            <a:bodyPr wrap="square" rtlCol="0">
              <a:spAutoFit/>
            </a:bodyPr>
            <a:lstStyle/>
            <a:p>
              <a:r>
                <a:rPr lang="en-US" sz="4500" dirty="0"/>
                <a:t>25</a:t>
              </a:r>
            </a:p>
          </p:txBody>
        </p:sp>
        <p:sp>
          <p:nvSpPr>
            <p:cNvPr id="138" name="TextBox 137">
              <a:extLst>
                <a:ext uri="{FF2B5EF4-FFF2-40B4-BE49-F238E27FC236}">
                  <a16:creationId xmlns:a16="http://schemas.microsoft.com/office/drawing/2014/main" id="{BD8C701A-111D-7142-A6AC-B1E8A8A05A71}"/>
                </a:ext>
              </a:extLst>
            </p:cNvPr>
            <p:cNvSpPr txBox="1"/>
            <p:nvPr/>
          </p:nvSpPr>
          <p:spPr>
            <a:xfrm>
              <a:off x="5787281" y="2236349"/>
              <a:ext cx="543335" cy="329613"/>
            </a:xfrm>
            <a:prstGeom prst="rect">
              <a:avLst/>
            </a:prstGeom>
            <a:noFill/>
          </p:spPr>
          <p:txBody>
            <a:bodyPr wrap="square" rtlCol="0">
              <a:spAutoFit/>
            </a:bodyPr>
            <a:lstStyle/>
            <a:p>
              <a:r>
                <a:rPr lang="en-US" sz="4500" dirty="0"/>
                <a:t>22</a:t>
              </a:r>
            </a:p>
          </p:txBody>
        </p:sp>
        <p:sp>
          <p:nvSpPr>
            <p:cNvPr id="139" name="TextBox 138">
              <a:extLst>
                <a:ext uri="{FF2B5EF4-FFF2-40B4-BE49-F238E27FC236}">
                  <a16:creationId xmlns:a16="http://schemas.microsoft.com/office/drawing/2014/main" id="{65A5F282-961C-E741-AF0A-16D93BD24461}"/>
                </a:ext>
              </a:extLst>
            </p:cNvPr>
            <p:cNvSpPr txBox="1"/>
            <p:nvPr/>
          </p:nvSpPr>
          <p:spPr>
            <a:xfrm>
              <a:off x="5787281" y="2679047"/>
              <a:ext cx="609686" cy="329613"/>
            </a:xfrm>
            <a:prstGeom prst="rect">
              <a:avLst/>
            </a:prstGeom>
            <a:noFill/>
          </p:spPr>
          <p:txBody>
            <a:bodyPr wrap="square" rtlCol="0">
              <a:spAutoFit/>
            </a:bodyPr>
            <a:lstStyle/>
            <a:p>
              <a:r>
                <a:rPr lang="en-US" sz="4500" dirty="0"/>
                <a:t>0.9</a:t>
              </a:r>
            </a:p>
          </p:txBody>
        </p:sp>
        <p:sp>
          <p:nvSpPr>
            <p:cNvPr id="140" name="TextBox 139">
              <a:extLst>
                <a:ext uri="{FF2B5EF4-FFF2-40B4-BE49-F238E27FC236}">
                  <a16:creationId xmlns:a16="http://schemas.microsoft.com/office/drawing/2014/main" id="{B95450E0-4735-F74D-9FFC-6031486FFBD2}"/>
                </a:ext>
              </a:extLst>
            </p:cNvPr>
            <p:cNvSpPr txBox="1"/>
            <p:nvPr/>
          </p:nvSpPr>
          <p:spPr>
            <a:xfrm>
              <a:off x="6823012" y="2464640"/>
              <a:ext cx="791475" cy="329613"/>
            </a:xfrm>
            <a:prstGeom prst="rect">
              <a:avLst/>
            </a:prstGeom>
            <a:noFill/>
          </p:spPr>
          <p:txBody>
            <a:bodyPr wrap="square" rtlCol="0">
              <a:spAutoFit/>
            </a:bodyPr>
            <a:lstStyle/>
            <a:p>
              <a:r>
                <a:rPr lang="en-US" sz="4500" dirty="0"/>
                <a:t>148</a:t>
              </a:r>
            </a:p>
          </p:txBody>
        </p:sp>
      </p:grpSp>
      <p:sp>
        <p:nvSpPr>
          <p:cNvPr id="141" name="TextBox 140">
            <a:extLst>
              <a:ext uri="{FF2B5EF4-FFF2-40B4-BE49-F238E27FC236}">
                <a16:creationId xmlns:a16="http://schemas.microsoft.com/office/drawing/2014/main" id="{25F391FC-3B85-0F46-8C07-1DB3B34DAB04}"/>
              </a:ext>
            </a:extLst>
          </p:cNvPr>
          <p:cNvSpPr txBox="1"/>
          <p:nvPr/>
        </p:nvSpPr>
        <p:spPr>
          <a:xfrm>
            <a:off x="24955774" y="18667493"/>
            <a:ext cx="12791761" cy="4939814"/>
          </a:xfrm>
          <a:prstGeom prst="rect">
            <a:avLst/>
          </a:prstGeom>
          <a:noFill/>
        </p:spPr>
        <p:txBody>
          <a:bodyPr wrap="square" numCol="2" rtlCol="0">
            <a:spAutoFit/>
          </a:bodyPr>
          <a:lstStyle/>
          <a:p>
            <a:r>
              <a:rPr lang="en-US" sz="4500" dirty="0"/>
              <a:t>ESR – 50</a:t>
            </a:r>
          </a:p>
          <a:p>
            <a:r>
              <a:rPr lang="en-US" sz="4500" dirty="0"/>
              <a:t>CRP – 221.4</a:t>
            </a:r>
          </a:p>
          <a:p>
            <a:r>
              <a:rPr lang="en-US" sz="4500" dirty="0"/>
              <a:t>HIV – Non-reactive</a:t>
            </a:r>
          </a:p>
          <a:p>
            <a:endParaRPr lang="en-US" sz="4500" dirty="0"/>
          </a:p>
          <a:p>
            <a:endParaRPr lang="en-US" sz="4500" dirty="0"/>
          </a:p>
          <a:p>
            <a:endParaRPr lang="en-US" sz="4500" dirty="0"/>
          </a:p>
          <a:p>
            <a:endParaRPr lang="en-US" sz="4500" dirty="0"/>
          </a:p>
          <a:p>
            <a:r>
              <a:rPr lang="en-US" sz="4500" dirty="0"/>
              <a:t>RPR – Non--reactive</a:t>
            </a:r>
          </a:p>
          <a:p>
            <a:r>
              <a:rPr lang="en-US" sz="4500" dirty="0"/>
              <a:t>ANA – Negative</a:t>
            </a:r>
          </a:p>
          <a:p>
            <a:r>
              <a:rPr lang="en-US" sz="4500" dirty="0"/>
              <a:t>HLA B-27 – Detected</a:t>
            </a:r>
          </a:p>
        </p:txBody>
      </p:sp>
      <p:cxnSp>
        <p:nvCxnSpPr>
          <p:cNvPr id="142" name="Straight Arrow Connector 141">
            <a:extLst>
              <a:ext uri="{FF2B5EF4-FFF2-40B4-BE49-F238E27FC236}">
                <a16:creationId xmlns:a16="http://schemas.microsoft.com/office/drawing/2014/main" id="{6DCB54D4-FF37-DA44-9E33-9E7BB6B45610}"/>
              </a:ext>
            </a:extLst>
          </p:cNvPr>
          <p:cNvCxnSpPr>
            <a:cxnSpLocks/>
          </p:cNvCxnSpPr>
          <p:nvPr/>
        </p:nvCxnSpPr>
        <p:spPr bwMode="auto">
          <a:xfrm flipV="1">
            <a:off x="19073418" y="29930008"/>
            <a:ext cx="2416795" cy="1704517"/>
          </a:xfrm>
          <a:prstGeom prst="straightConnector1">
            <a:avLst/>
          </a:prstGeom>
          <a:ln w="1270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240A727F-1C51-4348-B9BF-28C147B0C6D5}"/>
              </a:ext>
            </a:extLst>
          </p:cNvPr>
          <p:cNvSpPr txBox="1"/>
          <p:nvPr/>
        </p:nvSpPr>
        <p:spPr>
          <a:xfrm>
            <a:off x="16877234" y="31384315"/>
            <a:ext cx="773833" cy="1107996"/>
          </a:xfrm>
          <a:prstGeom prst="rect">
            <a:avLst/>
          </a:prstGeom>
          <a:noFill/>
        </p:spPr>
        <p:txBody>
          <a:bodyPr wrap="square" rtlCol="0">
            <a:spAutoFit/>
          </a:bodyPr>
          <a:lstStyle/>
          <a:p>
            <a:r>
              <a:rPr lang="en-US" sz="6600" dirty="0">
                <a:solidFill>
                  <a:schemeClr val="bg1"/>
                </a:solidFill>
              </a:rPr>
              <a:t>C</a:t>
            </a:r>
          </a:p>
        </p:txBody>
      </p:sp>
      <p:sp>
        <p:nvSpPr>
          <p:cNvPr id="48" name="TextBox 47">
            <a:extLst>
              <a:ext uri="{FF2B5EF4-FFF2-40B4-BE49-F238E27FC236}">
                <a16:creationId xmlns:a16="http://schemas.microsoft.com/office/drawing/2014/main" id="{F9637CA6-E057-9641-A901-B3F6BDC707EF}"/>
              </a:ext>
            </a:extLst>
          </p:cNvPr>
          <p:cNvSpPr txBox="1"/>
          <p:nvPr/>
        </p:nvSpPr>
        <p:spPr>
          <a:xfrm>
            <a:off x="25593286" y="13701483"/>
            <a:ext cx="773833" cy="1107996"/>
          </a:xfrm>
          <a:prstGeom prst="rect">
            <a:avLst/>
          </a:prstGeom>
          <a:noFill/>
        </p:spPr>
        <p:txBody>
          <a:bodyPr wrap="square" rtlCol="0">
            <a:spAutoFit/>
          </a:bodyPr>
          <a:lstStyle/>
          <a:p>
            <a:r>
              <a:rPr lang="en-US" sz="6600" dirty="0"/>
              <a:t>A</a:t>
            </a:r>
          </a:p>
        </p:txBody>
      </p:sp>
      <p:sp>
        <p:nvSpPr>
          <p:cNvPr id="50" name="TextBox 49">
            <a:extLst>
              <a:ext uri="{FF2B5EF4-FFF2-40B4-BE49-F238E27FC236}">
                <a16:creationId xmlns:a16="http://schemas.microsoft.com/office/drawing/2014/main" id="{B097BAE7-CDE1-4542-BBB5-F44AA1BF19F4}"/>
              </a:ext>
            </a:extLst>
          </p:cNvPr>
          <p:cNvSpPr txBox="1"/>
          <p:nvPr/>
        </p:nvSpPr>
        <p:spPr>
          <a:xfrm>
            <a:off x="32590286" y="15673542"/>
            <a:ext cx="773833" cy="1107996"/>
          </a:xfrm>
          <a:prstGeom prst="rect">
            <a:avLst/>
          </a:prstGeom>
          <a:noFill/>
        </p:spPr>
        <p:txBody>
          <a:bodyPr wrap="square" rtlCol="0">
            <a:spAutoFit/>
          </a:bodyPr>
          <a:lstStyle/>
          <a:p>
            <a:r>
              <a:rPr lang="en-US" sz="6600" dirty="0"/>
              <a:t>B</a:t>
            </a:r>
          </a:p>
        </p:txBody>
      </p:sp>
      <p:pic>
        <p:nvPicPr>
          <p:cNvPr id="4" name="Audio 3">
            <a:hlinkClick r:id="" action="ppaction://media"/>
            <a:extLst>
              <a:ext uri="{FF2B5EF4-FFF2-40B4-BE49-F238E27FC236}">
                <a16:creationId xmlns:a16="http://schemas.microsoft.com/office/drawing/2014/main" id="{1A4F6F1C-1343-3045-BC4B-927F6D38DD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241200" y="32867600"/>
            <a:ext cx="812800" cy="812800"/>
          </a:xfrm>
          <a:prstGeom prst="rect">
            <a:avLst/>
          </a:prstGeom>
        </p:spPr>
      </p:pic>
    </p:spTree>
    <p:extLst>
      <p:ext uri="{BB962C8B-B14F-4D97-AF65-F5344CB8AC3E}">
        <p14:creationId xmlns:p14="http://schemas.microsoft.com/office/powerpoint/2010/main" val="2814699515"/>
      </p:ext>
    </p:extLst>
  </p:cSld>
  <p:clrMapOvr>
    <a:masterClrMapping/>
  </p:clrMapOvr>
  <mc:AlternateContent xmlns:mc="http://schemas.openxmlformats.org/markup-compatibility/2006" xmlns:p14="http://schemas.microsoft.com/office/powerpoint/2010/main">
    <mc:Choice Requires="p14">
      <p:transition spd="slow" p14:dur="2000" advTm="167329"/>
    </mc:Choice>
    <mc:Fallback xmlns="">
      <p:transition spd="slow" advTm="167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ctr">
          <a:buFont typeface="Wingdings" pitchFamily="2" charset="2"/>
          <a:buNone/>
          <a:defRPr sz="2800" dirty="0">
            <a:effectLs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37707</TotalTime>
  <Words>645</Words>
  <Application>Microsoft Office PowerPoint</Application>
  <PresentationFormat>Custom</PresentationFormat>
  <Paragraphs>57</Paragraphs>
  <Slides>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MS PGothic</vt:lpstr>
      <vt:lpstr>MS PGothic</vt:lpstr>
      <vt:lpstr>Arial</vt:lpstr>
      <vt:lpstr>Calibri</vt:lpstr>
      <vt:lpstr>Times New Roman</vt:lpstr>
      <vt:lpstr>Default Design</vt:lpstr>
      <vt:lpstr>Can’t See, Can’t Pee, Can’t Climb a Tree: Interesting case of polyarthritis and rash in a young male.  Ryan K. James, MD1; Gayathri Krishnan, MD1, Keyur Vyas, MD1 1 Department of Internal Medicine, University of Arkansas for Medical Science, Little Rock, Arkansas</vt:lpstr>
    </vt:vector>
  </TitlesOfParts>
  <Company>MegaPrint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48x96  poster template</dc:title>
  <dc:creator>Jay Buckley</dc:creator>
  <dc:description>Call if we can help   800-590-7850_x000d_
_x000d_
(c) copyright  MegaPrint Inc. 2001</dc:description>
  <cp:lastModifiedBy>Cushing, Jennifer</cp:lastModifiedBy>
  <cp:revision>625</cp:revision>
  <cp:lastPrinted>2000-08-03T00:31:24Z</cp:lastPrinted>
  <dcterms:created xsi:type="dcterms:W3CDTF">2000-02-09T15:01:13Z</dcterms:created>
  <dcterms:modified xsi:type="dcterms:W3CDTF">2020-06-03T14:38:13Z</dcterms:modified>
</cp:coreProperties>
</file>