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sldIdLst>
    <p:sldId id="258" r:id="rId5"/>
  </p:sldIdLst>
  <p:sldSz cx="32918400" cy="201168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504825" indent="-476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009650" indent="-952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514475" indent="-1428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19300" indent="-1905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336">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12D9A"/>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D4520-E51F-CC84-6936-5B2AD50B9411}" v="1" dt="2024-11-15T18:25:07.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4146" y="96"/>
      </p:cViewPr>
      <p:guideLst>
        <p:guide orient="horz" pos="6336"/>
        <p:guide pos="1036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49830"/>
            <a:ext cx="27980640" cy="4311491"/>
          </a:xfrm>
          <a:prstGeom prst="rect">
            <a:avLst/>
          </a:prstGeom>
        </p:spPr>
        <p:txBody>
          <a:bodyPr lIns="101014" tIns="50507" rIns="101014" bIns="50507"/>
          <a:lstStyle/>
          <a:p>
            <a:r>
              <a:rPr lang="en-US"/>
              <a:t>Click to edit Master title style</a:t>
            </a:r>
          </a:p>
        </p:txBody>
      </p:sp>
      <p:sp>
        <p:nvSpPr>
          <p:cNvPr id="3" name="Subtitle 2"/>
          <p:cNvSpPr>
            <a:spLocks noGrp="1"/>
          </p:cNvSpPr>
          <p:nvPr>
            <p:ph type="subTitle" idx="1"/>
          </p:nvPr>
        </p:nvSpPr>
        <p:spPr>
          <a:xfrm>
            <a:off x="4937760" y="11399520"/>
            <a:ext cx="23042880" cy="5140960"/>
          </a:xfrm>
          <a:prstGeom prst="rect">
            <a:avLst/>
          </a:prstGeom>
        </p:spPr>
        <p:txBody>
          <a:bodyPr lIns="101014" tIns="50507" rIns="101014" bIns="50507"/>
          <a:lstStyle>
            <a:lvl1pPr marL="0" indent="0" algn="ctr">
              <a:buNone/>
              <a:defRPr/>
            </a:lvl1pPr>
            <a:lvl2pPr marL="505069" indent="0" algn="ctr">
              <a:buNone/>
              <a:defRPr/>
            </a:lvl2pPr>
            <a:lvl3pPr marL="1010138" indent="0" algn="ctr">
              <a:buNone/>
              <a:defRPr/>
            </a:lvl3pPr>
            <a:lvl4pPr marL="1515207" indent="0" algn="ctr">
              <a:buNone/>
              <a:defRPr/>
            </a:lvl4pPr>
            <a:lvl5pPr marL="2020275" indent="0" algn="ctr">
              <a:buNone/>
              <a:defRPr/>
            </a:lvl5pPr>
            <a:lvl6pPr marL="2525344" indent="0" algn="ctr">
              <a:buNone/>
              <a:defRPr/>
            </a:lvl6pPr>
            <a:lvl7pPr marL="3030413" indent="0" algn="ctr">
              <a:buNone/>
              <a:defRPr/>
            </a:lvl7pPr>
            <a:lvl8pPr marL="3535482" indent="0" algn="ctr">
              <a:buNone/>
              <a:defRPr/>
            </a:lvl8pPr>
            <a:lvl9pPr marL="4040551" indent="0" algn="ctr">
              <a:buNone/>
              <a:defRPr/>
            </a:lvl9pPr>
          </a:lstStyle>
          <a:p>
            <a:r>
              <a:rPr lang="en-US"/>
              <a:t>Click to edit Master subtitle style</a:t>
            </a:r>
          </a:p>
        </p:txBody>
      </p:sp>
    </p:spTree>
    <p:extLst>
      <p:ext uri="{BB962C8B-B14F-4D97-AF65-F5344CB8AC3E}">
        <p14:creationId xmlns:p14="http://schemas.microsoft.com/office/powerpoint/2010/main" val="359915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645920" y="4693921"/>
            <a:ext cx="29626560" cy="13276739"/>
          </a:xfrm>
          <a:prstGeom prst="rect">
            <a:avLst/>
          </a:prstGeom>
        </p:spPr>
        <p:txBody>
          <a:bodyPr vert="eaVert" lIns="101014" tIns="50507" rIns="101014" bIns="5050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74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05022"/>
            <a:ext cx="7406640" cy="17165638"/>
          </a:xfrm>
          <a:prstGeom prst="rect">
            <a:avLst/>
          </a:prstGeom>
        </p:spPr>
        <p:txBody>
          <a:bodyPr vert="eaVert" lIns="101014" tIns="50507" rIns="101014" bIns="50507"/>
          <a:lstStyle/>
          <a:p>
            <a:r>
              <a:rPr lang="en-US"/>
              <a:t>Click to edit Master title style</a:t>
            </a:r>
          </a:p>
        </p:txBody>
      </p:sp>
      <p:sp>
        <p:nvSpPr>
          <p:cNvPr id="3" name="Vertical Text Placeholder 2"/>
          <p:cNvSpPr>
            <a:spLocks noGrp="1"/>
          </p:cNvSpPr>
          <p:nvPr>
            <p:ph type="body" orient="vert" idx="1"/>
          </p:nvPr>
        </p:nvSpPr>
        <p:spPr>
          <a:xfrm>
            <a:off x="1645920" y="805022"/>
            <a:ext cx="22051108" cy="17165638"/>
          </a:xfrm>
          <a:prstGeom prst="rect">
            <a:avLst/>
          </a:prstGeom>
        </p:spPr>
        <p:txBody>
          <a:bodyPr vert="eaVert" lIns="101014" tIns="50507" rIns="101014" bIns="5050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54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805022"/>
            <a:ext cx="29626560" cy="3352800"/>
          </a:xfrm>
          <a:prstGeom prst="rect">
            <a:avLst/>
          </a:prstGeom>
        </p:spPr>
        <p:txBody>
          <a:bodyPr lIns="101014" tIns="50507" rIns="101014" bIns="50507"/>
          <a:lstStyle/>
          <a:p>
            <a:r>
              <a:rPr lang="en-US"/>
              <a:t>Click to edit Master title style</a:t>
            </a:r>
          </a:p>
        </p:txBody>
      </p:sp>
      <p:sp>
        <p:nvSpPr>
          <p:cNvPr id="3" name="Content Placeholder 2"/>
          <p:cNvSpPr>
            <a:spLocks noGrp="1"/>
          </p:cNvSpPr>
          <p:nvPr>
            <p:ph idx="1"/>
          </p:nvPr>
        </p:nvSpPr>
        <p:spPr>
          <a:xfrm>
            <a:off x="1645920" y="4693921"/>
            <a:ext cx="29626560" cy="13276739"/>
          </a:xfrm>
          <a:prstGeom prst="rect">
            <a:avLst/>
          </a:prstGeom>
        </p:spPr>
        <p:txBody>
          <a:bodyPr lIns="101014" tIns="50507" rIns="101014" bIns="5050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157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765" y="12927489"/>
            <a:ext cx="27980640" cy="3995420"/>
          </a:xfrm>
          <a:prstGeom prst="rect">
            <a:avLst/>
          </a:prstGeom>
        </p:spPr>
        <p:txBody>
          <a:bodyPr lIns="101014" tIns="50507" rIns="101014" bIns="50507"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2600765" y="8526939"/>
            <a:ext cx="27980640" cy="4400550"/>
          </a:xfrm>
          <a:prstGeom prst="rect">
            <a:avLst/>
          </a:prstGeom>
        </p:spPr>
        <p:txBody>
          <a:bodyPr lIns="101014" tIns="50507" rIns="101014" bIns="50507" anchor="b"/>
          <a:lstStyle>
            <a:lvl1pPr marL="0" indent="0">
              <a:buNone/>
              <a:defRPr sz="2200"/>
            </a:lvl1pPr>
            <a:lvl2pPr marL="505069" indent="0">
              <a:buNone/>
              <a:defRPr sz="2000"/>
            </a:lvl2pPr>
            <a:lvl3pPr marL="1010138" indent="0">
              <a:buNone/>
              <a:defRPr sz="1800"/>
            </a:lvl3pPr>
            <a:lvl4pPr marL="1515207" indent="0">
              <a:buNone/>
              <a:defRPr sz="1500"/>
            </a:lvl4pPr>
            <a:lvl5pPr marL="2020275" indent="0">
              <a:buNone/>
              <a:defRPr sz="1500"/>
            </a:lvl5pPr>
            <a:lvl6pPr marL="2525344" indent="0">
              <a:buNone/>
              <a:defRPr sz="1500"/>
            </a:lvl6pPr>
            <a:lvl7pPr marL="3030413" indent="0">
              <a:buNone/>
              <a:defRPr sz="1500"/>
            </a:lvl7pPr>
            <a:lvl8pPr marL="3535482" indent="0">
              <a:buNone/>
              <a:defRPr sz="1500"/>
            </a:lvl8pPr>
            <a:lvl9pPr marL="4040551" indent="0">
              <a:buNone/>
              <a:defRPr sz="1500"/>
            </a:lvl9pPr>
          </a:lstStyle>
          <a:p>
            <a:pPr lvl="0"/>
            <a:r>
              <a:rPr lang="en-US"/>
              <a:t>Click to edit Master text styles</a:t>
            </a:r>
          </a:p>
        </p:txBody>
      </p:sp>
    </p:spTree>
    <p:extLst>
      <p:ext uri="{BB962C8B-B14F-4D97-AF65-F5344CB8AC3E}">
        <p14:creationId xmlns:p14="http://schemas.microsoft.com/office/powerpoint/2010/main" val="29378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805022"/>
            <a:ext cx="29626560" cy="3352800"/>
          </a:xfrm>
          <a:prstGeom prst="rect">
            <a:avLst/>
          </a:prstGeom>
        </p:spPr>
        <p:txBody>
          <a:bodyPr lIns="101014" tIns="50507" rIns="101014" bIns="50507"/>
          <a:lstStyle/>
          <a:p>
            <a:r>
              <a:rPr lang="en-US"/>
              <a:t>Click to edit Master title style</a:t>
            </a:r>
          </a:p>
        </p:txBody>
      </p:sp>
      <p:sp>
        <p:nvSpPr>
          <p:cNvPr id="3" name="Content Placeholder 2"/>
          <p:cNvSpPr>
            <a:spLocks noGrp="1"/>
          </p:cNvSpPr>
          <p:nvPr>
            <p:ph sz="half" idx="1"/>
          </p:nvPr>
        </p:nvSpPr>
        <p:spPr>
          <a:xfrm>
            <a:off x="1645920" y="4693921"/>
            <a:ext cx="14728874" cy="13276739"/>
          </a:xfrm>
          <a:prstGeom prst="rect">
            <a:avLst/>
          </a:prstGeom>
        </p:spPr>
        <p:txBody>
          <a:bodyPr lIns="101014" tIns="50507" rIns="101014" bIns="50507"/>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43606" y="4693921"/>
            <a:ext cx="14728874" cy="13276739"/>
          </a:xfrm>
          <a:prstGeom prst="rect">
            <a:avLst/>
          </a:prstGeom>
        </p:spPr>
        <p:txBody>
          <a:bodyPr lIns="101014" tIns="50507" rIns="101014" bIns="50507"/>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70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05022"/>
            <a:ext cx="29626560" cy="3352800"/>
          </a:xfrm>
          <a:prstGeom prst="rect">
            <a:avLst/>
          </a:prstGeom>
        </p:spPr>
        <p:txBody>
          <a:bodyPr lIns="101014" tIns="50507" rIns="101014" bIns="50507"/>
          <a:lstStyle>
            <a:lvl1pPr>
              <a:defRPr/>
            </a:lvl1pPr>
          </a:lstStyle>
          <a:p>
            <a:r>
              <a:rPr lang="en-US"/>
              <a:t>Click to edit Master title style</a:t>
            </a:r>
          </a:p>
        </p:txBody>
      </p:sp>
      <p:sp>
        <p:nvSpPr>
          <p:cNvPr id="3" name="Text Placeholder 2"/>
          <p:cNvSpPr>
            <a:spLocks noGrp="1"/>
          </p:cNvSpPr>
          <p:nvPr>
            <p:ph type="body" idx="1"/>
          </p:nvPr>
        </p:nvSpPr>
        <p:spPr>
          <a:xfrm>
            <a:off x="1645921" y="4503580"/>
            <a:ext cx="14544236" cy="1875473"/>
          </a:xfrm>
          <a:prstGeom prst="rect">
            <a:avLst/>
          </a:prstGeom>
        </p:spPr>
        <p:txBody>
          <a:bodyPr lIns="101014" tIns="50507" rIns="101014" bIns="50507" anchor="b"/>
          <a:lstStyle>
            <a:lvl1pPr marL="0" indent="0">
              <a:buNone/>
              <a:defRPr sz="2700" b="1"/>
            </a:lvl1pPr>
            <a:lvl2pPr marL="505069" indent="0">
              <a:buNone/>
              <a:defRPr sz="2200" b="1"/>
            </a:lvl2pPr>
            <a:lvl3pPr marL="1010138" indent="0">
              <a:buNone/>
              <a:defRPr sz="2000" b="1"/>
            </a:lvl3pPr>
            <a:lvl4pPr marL="1515207" indent="0">
              <a:buNone/>
              <a:defRPr sz="1800" b="1"/>
            </a:lvl4pPr>
            <a:lvl5pPr marL="2020275" indent="0">
              <a:buNone/>
              <a:defRPr sz="1800" b="1"/>
            </a:lvl5pPr>
            <a:lvl6pPr marL="2525344" indent="0">
              <a:buNone/>
              <a:defRPr sz="1800" b="1"/>
            </a:lvl6pPr>
            <a:lvl7pPr marL="3030413" indent="0">
              <a:buNone/>
              <a:defRPr sz="1800" b="1"/>
            </a:lvl7pPr>
            <a:lvl8pPr marL="3535482" indent="0">
              <a:buNone/>
              <a:defRPr sz="1800" b="1"/>
            </a:lvl8pPr>
            <a:lvl9pPr marL="4040551" indent="0">
              <a:buNone/>
              <a:defRPr sz="1800" b="1"/>
            </a:lvl9pPr>
          </a:lstStyle>
          <a:p>
            <a:pPr lvl="0"/>
            <a:r>
              <a:rPr lang="en-US"/>
              <a:t>Click to edit Master text styles</a:t>
            </a:r>
          </a:p>
        </p:txBody>
      </p:sp>
      <p:sp>
        <p:nvSpPr>
          <p:cNvPr id="4" name="Content Placeholder 3"/>
          <p:cNvSpPr>
            <a:spLocks noGrp="1"/>
          </p:cNvSpPr>
          <p:nvPr>
            <p:ph sz="half" idx="2"/>
          </p:nvPr>
        </p:nvSpPr>
        <p:spPr>
          <a:xfrm>
            <a:off x="1645921" y="6379052"/>
            <a:ext cx="14544236" cy="11591608"/>
          </a:xfrm>
          <a:prstGeom prst="rect">
            <a:avLst/>
          </a:prstGeom>
        </p:spPr>
        <p:txBody>
          <a:bodyPr lIns="101014" tIns="50507" rIns="101014" bIns="50507"/>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970" y="4503580"/>
            <a:ext cx="14549511" cy="1875473"/>
          </a:xfrm>
          <a:prstGeom prst="rect">
            <a:avLst/>
          </a:prstGeom>
        </p:spPr>
        <p:txBody>
          <a:bodyPr lIns="101014" tIns="50507" rIns="101014" bIns="50507" anchor="b"/>
          <a:lstStyle>
            <a:lvl1pPr marL="0" indent="0">
              <a:buNone/>
              <a:defRPr sz="2700" b="1"/>
            </a:lvl1pPr>
            <a:lvl2pPr marL="505069" indent="0">
              <a:buNone/>
              <a:defRPr sz="2200" b="1"/>
            </a:lvl2pPr>
            <a:lvl3pPr marL="1010138" indent="0">
              <a:buNone/>
              <a:defRPr sz="2000" b="1"/>
            </a:lvl3pPr>
            <a:lvl4pPr marL="1515207" indent="0">
              <a:buNone/>
              <a:defRPr sz="1800" b="1"/>
            </a:lvl4pPr>
            <a:lvl5pPr marL="2020275" indent="0">
              <a:buNone/>
              <a:defRPr sz="1800" b="1"/>
            </a:lvl5pPr>
            <a:lvl6pPr marL="2525344" indent="0">
              <a:buNone/>
              <a:defRPr sz="1800" b="1"/>
            </a:lvl6pPr>
            <a:lvl7pPr marL="3030413" indent="0">
              <a:buNone/>
              <a:defRPr sz="1800" b="1"/>
            </a:lvl7pPr>
            <a:lvl8pPr marL="3535482" indent="0">
              <a:buNone/>
              <a:defRPr sz="1800" b="1"/>
            </a:lvl8pPr>
            <a:lvl9pPr marL="4040551" indent="0">
              <a:buNone/>
              <a:defRPr sz="1800" b="1"/>
            </a:lvl9pPr>
          </a:lstStyle>
          <a:p>
            <a:pPr lvl="0"/>
            <a:r>
              <a:rPr lang="en-US"/>
              <a:t>Click to edit Master text styles</a:t>
            </a:r>
          </a:p>
        </p:txBody>
      </p:sp>
      <p:sp>
        <p:nvSpPr>
          <p:cNvPr id="6" name="Content Placeholder 5"/>
          <p:cNvSpPr>
            <a:spLocks noGrp="1"/>
          </p:cNvSpPr>
          <p:nvPr>
            <p:ph sz="quarter" idx="4"/>
          </p:nvPr>
        </p:nvSpPr>
        <p:spPr>
          <a:xfrm>
            <a:off x="16722970" y="6379052"/>
            <a:ext cx="14549511" cy="11591608"/>
          </a:xfrm>
          <a:prstGeom prst="rect">
            <a:avLst/>
          </a:prstGeom>
        </p:spPr>
        <p:txBody>
          <a:bodyPr lIns="101014" tIns="50507" rIns="101014" bIns="50507"/>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85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805022"/>
            <a:ext cx="29626560" cy="3352800"/>
          </a:xfrm>
          <a:prstGeom prst="rect">
            <a:avLst/>
          </a:prstGeom>
        </p:spPr>
        <p:txBody>
          <a:bodyPr lIns="101014" tIns="50507" rIns="101014" bIns="50507"/>
          <a:lstStyle/>
          <a:p>
            <a:r>
              <a:rPr lang="en-US"/>
              <a:t>Click to edit Master title style</a:t>
            </a:r>
          </a:p>
        </p:txBody>
      </p:sp>
    </p:spTree>
    <p:extLst>
      <p:ext uri="{BB962C8B-B14F-4D97-AF65-F5344CB8AC3E}">
        <p14:creationId xmlns:p14="http://schemas.microsoft.com/office/powerpoint/2010/main" val="235340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6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1" y="801529"/>
            <a:ext cx="10830365" cy="3408680"/>
          </a:xfrm>
          <a:prstGeom prst="rect">
            <a:avLst/>
          </a:prstGeom>
        </p:spPr>
        <p:txBody>
          <a:bodyPr lIns="101014" tIns="50507" rIns="101014" bIns="50507" anchor="b"/>
          <a:lstStyle>
            <a:lvl1pPr algn="l">
              <a:defRPr sz="2200" b="1"/>
            </a:lvl1pPr>
          </a:lstStyle>
          <a:p>
            <a:r>
              <a:rPr lang="en-US"/>
              <a:t>Click to edit Master title style</a:t>
            </a:r>
          </a:p>
        </p:txBody>
      </p:sp>
      <p:sp>
        <p:nvSpPr>
          <p:cNvPr id="3" name="Content Placeholder 2"/>
          <p:cNvSpPr>
            <a:spLocks noGrp="1"/>
          </p:cNvSpPr>
          <p:nvPr>
            <p:ph idx="1"/>
          </p:nvPr>
        </p:nvSpPr>
        <p:spPr>
          <a:xfrm>
            <a:off x="12870181" y="801529"/>
            <a:ext cx="18402299" cy="17169130"/>
          </a:xfrm>
          <a:prstGeom prst="rect">
            <a:avLst/>
          </a:prstGeom>
        </p:spPr>
        <p:txBody>
          <a:bodyPr lIns="101014" tIns="50507" rIns="101014" bIns="50507"/>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1" y="4210209"/>
            <a:ext cx="10830365" cy="13760450"/>
          </a:xfrm>
          <a:prstGeom prst="rect">
            <a:avLst/>
          </a:prstGeom>
        </p:spPr>
        <p:txBody>
          <a:bodyPr lIns="101014" tIns="50507" rIns="101014" bIns="50507"/>
          <a:lstStyle>
            <a:lvl1pPr marL="0" indent="0">
              <a:buNone/>
              <a:defRPr sz="1500"/>
            </a:lvl1pPr>
            <a:lvl2pPr marL="505069" indent="0">
              <a:buNone/>
              <a:defRPr sz="1300"/>
            </a:lvl2pPr>
            <a:lvl3pPr marL="1010138" indent="0">
              <a:buNone/>
              <a:defRPr sz="1100"/>
            </a:lvl3pPr>
            <a:lvl4pPr marL="1515207" indent="0">
              <a:buNone/>
              <a:defRPr sz="1000"/>
            </a:lvl4pPr>
            <a:lvl5pPr marL="2020275" indent="0">
              <a:buNone/>
              <a:defRPr sz="1000"/>
            </a:lvl5pPr>
            <a:lvl6pPr marL="2525344" indent="0">
              <a:buNone/>
              <a:defRPr sz="1000"/>
            </a:lvl6pPr>
            <a:lvl7pPr marL="3030413" indent="0">
              <a:buNone/>
              <a:defRPr sz="1000"/>
            </a:lvl7pPr>
            <a:lvl8pPr marL="3535482" indent="0">
              <a:buNone/>
              <a:defRPr sz="1000"/>
            </a:lvl8pPr>
            <a:lvl9pPr marL="4040551" indent="0">
              <a:buNone/>
              <a:defRPr sz="1000"/>
            </a:lvl9pPr>
          </a:lstStyle>
          <a:p>
            <a:pPr lvl="0"/>
            <a:r>
              <a:rPr lang="en-US"/>
              <a:t>Click to edit Master text styles</a:t>
            </a:r>
          </a:p>
        </p:txBody>
      </p:sp>
    </p:spTree>
    <p:extLst>
      <p:ext uri="{BB962C8B-B14F-4D97-AF65-F5344CB8AC3E}">
        <p14:creationId xmlns:p14="http://schemas.microsoft.com/office/powerpoint/2010/main" val="148607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796" y="14081760"/>
            <a:ext cx="19751040" cy="1662430"/>
          </a:xfrm>
          <a:prstGeom prst="rect">
            <a:avLst/>
          </a:prstGeom>
        </p:spPr>
        <p:txBody>
          <a:bodyPr lIns="101014" tIns="50507" rIns="101014" bIns="50507"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6451796" y="1796892"/>
            <a:ext cx="19751040" cy="12070080"/>
          </a:xfrm>
          <a:prstGeom prst="rect">
            <a:avLst/>
          </a:prstGeom>
        </p:spPr>
        <p:txBody>
          <a:bodyPr lIns="101014" tIns="50507" rIns="101014" bIns="50507"/>
          <a:lstStyle>
            <a:lvl1pPr marL="0" indent="0">
              <a:buNone/>
              <a:defRPr sz="3500"/>
            </a:lvl1pPr>
            <a:lvl2pPr marL="505069" indent="0">
              <a:buNone/>
              <a:defRPr sz="3100"/>
            </a:lvl2pPr>
            <a:lvl3pPr marL="1010138" indent="0">
              <a:buNone/>
              <a:defRPr sz="2700"/>
            </a:lvl3pPr>
            <a:lvl4pPr marL="1515207" indent="0">
              <a:buNone/>
              <a:defRPr sz="2200"/>
            </a:lvl4pPr>
            <a:lvl5pPr marL="2020275" indent="0">
              <a:buNone/>
              <a:defRPr sz="2200"/>
            </a:lvl5pPr>
            <a:lvl6pPr marL="2525344" indent="0">
              <a:buNone/>
              <a:defRPr sz="2200"/>
            </a:lvl6pPr>
            <a:lvl7pPr marL="3030413" indent="0">
              <a:buNone/>
              <a:defRPr sz="2200"/>
            </a:lvl7pPr>
            <a:lvl8pPr marL="3535482" indent="0">
              <a:buNone/>
              <a:defRPr sz="2200"/>
            </a:lvl8pPr>
            <a:lvl9pPr marL="4040551" indent="0">
              <a:buNone/>
              <a:defRPr sz="2200"/>
            </a:lvl9pPr>
          </a:lstStyle>
          <a:p>
            <a:pPr lvl="0"/>
            <a:endParaRPr lang="en-US" noProof="0"/>
          </a:p>
        </p:txBody>
      </p:sp>
      <p:sp>
        <p:nvSpPr>
          <p:cNvPr id="4" name="Text Placeholder 3"/>
          <p:cNvSpPr>
            <a:spLocks noGrp="1"/>
          </p:cNvSpPr>
          <p:nvPr>
            <p:ph type="body" sz="half" idx="2"/>
          </p:nvPr>
        </p:nvSpPr>
        <p:spPr>
          <a:xfrm>
            <a:off x="6451796" y="15744190"/>
            <a:ext cx="19751040" cy="2360930"/>
          </a:xfrm>
          <a:prstGeom prst="rect">
            <a:avLst/>
          </a:prstGeom>
        </p:spPr>
        <p:txBody>
          <a:bodyPr lIns="101014" tIns="50507" rIns="101014" bIns="50507"/>
          <a:lstStyle>
            <a:lvl1pPr marL="0" indent="0">
              <a:buNone/>
              <a:defRPr sz="1500"/>
            </a:lvl1pPr>
            <a:lvl2pPr marL="505069" indent="0">
              <a:buNone/>
              <a:defRPr sz="1300"/>
            </a:lvl2pPr>
            <a:lvl3pPr marL="1010138" indent="0">
              <a:buNone/>
              <a:defRPr sz="1100"/>
            </a:lvl3pPr>
            <a:lvl4pPr marL="1515207" indent="0">
              <a:buNone/>
              <a:defRPr sz="1000"/>
            </a:lvl4pPr>
            <a:lvl5pPr marL="2020275" indent="0">
              <a:buNone/>
              <a:defRPr sz="1000"/>
            </a:lvl5pPr>
            <a:lvl6pPr marL="2525344" indent="0">
              <a:buNone/>
              <a:defRPr sz="1000"/>
            </a:lvl6pPr>
            <a:lvl7pPr marL="3030413" indent="0">
              <a:buNone/>
              <a:defRPr sz="1000"/>
            </a:lvl7pPr>
            <a:lvl8pPr marL="3535482" indent="0">
              <a:buNone/>
              <a:defRPr sz="1000"/>
            </a:lvl8pPr>
            <a:lvl9pPr marL="4040551" indent="0">
              <a:buNone/>
              <a:defRPr sz="1000"/>
            </a:lvl9pPr>
          </a:lstStyle>
          <a:p>
            <a:pPr lvl="0"/>
            <a:r>
              <a:rPr lang="en-US"/>
              <a:t>Click to edit Master text styles</a:t>
            </a:r>
          </a:p>
        </p:txBody>
      </p:sp>
    </p:spTree>
    <p:extLst>
      <p:ext uri="{BB962C8B-B14F-4D97-AF65-F5344CB8AC3E}">
        <p14:creationId xmlns:p14="http://schemas.microsoft.com/office/powerpoint/2010/main" val="4757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BlueHeader">
            <a:extLst>
              <a:ext uri="{FF2B5EF4-FFF2-40B4-BE49-F238E27FC236}">
                <a16:creationId xmlns:a16="http://schemas.microsoft.com/office/drawing/2014/main" id="{168FF4AA-2280-A212-A71E-FDCCCDD915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200"/>
            <a:ext cx="32918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8">
            <a:extLst>
              <a:ext uri="{FF2B5EF4-FFF2-40B4-BE49-F238E27FC236}">
                <a16:creationId xmlns:a16="http://schemas.microsoft.com/office/drawing/2014/main" id="{1A41A82C-ACBE-17BE-8068-BB4C7F9ABC26}"/>
              </a:ext>
            </a:extLst>
          </p:cNvPr>
          <p:cNvPicPr>
            <a:picLocks noChangeAspect="1"/>
          </p:cNvPicPr>
          <p:nvPr userDrawn="1"/>
        </p:nvPicPr>
        <p:blipFill>
          <a:blip r:embed="rId14">
            <a:extLst>
              <a:ext uri="{28A0092B-C50C-407E-A947-70E740481C1C}">
                <a14:useLocalDpi xmlns:a14="http://schemas.microsoft.com/office/drawing/2010/main" val="0"/>
              </a:ext>
            </a:extLst>
          </a:blip>
          <a:srcRect l="40788" t="49641" r="1563" b="-12595"/>
          <a:stretch>
            <a:fillRect/>
          </a:stretch>
        </p:blipFill>
        <p:spPr bwMode="auto">
          <a:xfrm>
            <a:off x="0" y="-76200"/>
            <a:ext cx="3296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421">
            <a:extLst>
              <a:ext uri="{FF2B5EF4-FFF2-40B4-BE49-F238E27FC236}">
                <a16:creationId xmlns:a16="http://schemas.microsoft.com/office/drawing/2014/main" id="{92605421-B0C8-B769-66A4-8F67A14C42E2}"/>
              </a:ext>
            </a:extLst>
          </p:cNvPr>
          <p:cNvGrpSpPr>
            <a:grpSpLocks noChangeAspect="1"/>
          </p:cNvGrpSpPr>
          <p:nvPr userDrawn="1"/>
        </p:nvGrpSpPr>
        <p:grpSpPr bwMode="auto">
          <a:xfrm>
            <a:off x="28444825" y="344488"/>
            <a:ext cx="4178300" cy="1941512"/>
            <a:chOff x="5160" y="3540"/>
            <a:chExt cx="960" cy="540"/>
          </a:xfrm>
        </p:grpSpPr>
        <p:sp>
          <p:nvSpPr>
            <p:cNvPr id="1033" name="Line 371">
              <a:extLst>
                <a:ext uri="{FF2B5EF4-FFF2-40B4-BE49-F238E27FC236}">
                  <a16:creationId xmlns:a16="http://schemas.microsoft.com/office/drawing/2014/main" id="{B5684F93-3B22-BEF5-421C-5BE6A012971C}"/>
                </a:ext>
              </a:extLst>
            </p:cNvPr>
            <p:cNvSpPr>
              <a:spLocks noChangeShapeType="1"/>
            </p:cNvSpPr>
            <p:nvPr userDrawn="1"/>
          </p:nvSpPr>
          <p:spPr bwMode="auto">
            <a:xfrm>
              <a:off x="5160" y="3883"/>
              <a:ext cx="960" cy="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Freeform 372">
              <a:extLst>
                <a:ext uri="{FF2B5EF4-FFF2-40B4-BE49-F238E27FC236}">
                  <a16:creationId xmlns:a16="http://schemas.microsoft.com/office/drawing/2014/main" id="{BCCB6D97-35A6-3F65-ACB7-C1DBBEE341CF}"/>
                </a:ext>
              </a:extLst>
            </p:cNvPr>
            <p:cNvSpPr>
              <a:spLocks/>
            </p:cNvSpPr>
            <p:nvPr userDrawn="1"/>
          </p:nvSpPr>
          <p:spPr bwMode="auto">
            <a:xfrm>
              <a:off x="5186" y="3927"/>
              <a:ext cx="47" cy="56"/>
            </a:xfrm>
            <a:custGeom>
              <a:avLst/>
              <a:gdLst>
                <a:gd name="T0" fmla="*/ 10 w 61"/>
                <a:gd name="T1" fmla="*/ 22 h 66"/>
                <a:gd name="T2" fmla="*/ 10 w 61"/>
                <a:gd name="T3" fmla="*/ 22 h 66"/>
                <a:gd name="T4" fmla="*/ 9 w 61"/>
                <a:gd name="T5" fmla="*/ 23 h 66"/>
                <a:gd name="T6" fmla="*/ 8 w 61"/>
                <a:gd name="T7" fmla="*/ 25 h 66"/>
                <a:gd name="T8" fmla="*/ 7 w 61"/>
                <a:gd name="T9" fmla="*/ 25 h 66"/>
                <a:gd name="T10" fmla="*/ 6 w 61"/>
                <a:gd name="T11" fmla="*/ 25 h 66"/>
                <a:gd name="T12" fmla="*/ 6 w 61"/>
                <a:gd name="T13" fmla="*/ 25 h 66"/>
                <a:gd name="T14" fmla="*/ 5 w 61"/>
                <a:gd name="T15" fmla="*/ 25 h 66"/>
                <a:gd name="T16" fmla="*/ 4 w 61"/>
                <a:gd name="T17" fmla="*/ 25 h 66"/>
                <a:gd name="T18" fmla="*/ 3 w 61"/>
                <a:gd name="T19" fmla="*/ 23 h 66"/>
                <a:gd name="T20" fmla="*/ 2 w 61"/>
                <a:gd name="T21" fmla="*/ 22 h 66"/>
                <a:gd name="T22" fmla="*/ 2 w 61"/>
                <a:gd name="T23" fmla="*/ 22 h 66"/>
                <a:gd name="T24" fmla="*/ 2 w 61"/>
                <a:gd name="T25" fmla="*/ 21 h 66"/>
                <a:gd name="T26" fmla="*/ 2 w 61"/>
                <a:gd name="T27" fmla="*/ 19 h 66"/>
                <a:gd name="T28" fmla="*/ 2 w 61"/>
                <a:gd name="T29" fmla="*/ 15 h 66"/>
                <a:gd name="T30" fmla="*/ 2 w 61"/>
                <a:gd name="T31" fmla="*/ 5 h 66"/>
                <a:gd name="T32" fmla="*/ 2 w 61"/>
                <a:gd name="T33" fmla="*/ 5 h 66"/>
                <a:gd name="T34" fmla="*/ 2 w 61"/>
                <a:gd name="T35" fmla="*/ 3 h 66"/>
                <a:gd name="T36" fmla="*/ 2 w 61"/>
                <a:gd name="T37" fmla="*/ 2 h 66"/>
                <a:gd name="T38" fmla="*/ 0 w 61"/>
                <a:gd name="T39" fmla="*/ 0 h 66"/>
                <a:gd name="T40" fmla="*/ 0 w 61"/>
                <a:gd name="T41" fmla="*/ 0 h 66"/>
                <a:gd name="T42" fmla="*/ 4 w 61"/>
                <a:gd name="T43" fmla="*/ 0 h 66"/>
                <a:gd name="T44" fmla="*/ 4 w 61"/>
                <a:gd name="T45" fmla="*/ 0 h 66"/>
                <a:gd name="T46" fmla="*/ 4 w 61"/>
                <a:gd name="T47" fmla="*/ 0 h 66"/>
                <a:gd name="T48" fmla="*/ 4 w 61"/>
                <a:gd name="T49" fmla="*/ 2 h 66"/>
                <a:gd name="T50" fmla="*/ 3 w 61"/>
                <a:gd name="T51" fmla="*/ 3 h 66"/>
                <a:gd name="T52" fmla="*/ 3 w 61"/>
                <a:gd name="T53" fmla="*/ 5 h 66"/>
                <a:gd name="T54" fmla="*/ 3 w 61"/>
                <a:gd name="T55" fmla="*/ 15 h 66"/>
                <a:gd name="T56" fmla="*/ 3 w 61"/>
                <a:gd name="T57" fmla="*/ 15 h 66"/>
                <a:gd name="T58" fmla="*/ 3 w 61"/>
                <a:gd name="T59" fmla="*/ 19 h 66"/>
                <a:gd name="T60" fmla="*/ 4 w 61"/>
                <a:gd name="T61" fmla="*/ 21 h 66"/>
                <a:gd name="T62" fmla="*/ 4 w 61"/>
                <a:gd name="T63" fmla="*/ 21 h 66"/>
                <a:gd name="T64" fmla="*/ 5 w 61"/>
                <a:gd name="T65" fmla="*/ 21 h 66"/>
                <a:gd name="T66" fmla="*/ 6 w 61"/>
                <a:gd name="T67" fmla="*/ 22 h 66"/>
                <a:gd name="T68" fmla="*/ 6 w 61"/>
                <a:gd name="T69" fmla="*/ 22 h 66"/>
                <a:gd name="T70" fmla="*/ 7 w 61"/>
                <a:gd name="T71" fmla="*/ 22 h 66"/>
                <a:gd name="T72" fmla="*/ 8 w 61"/>
                <a:gd name="T73" fmla="*/ 21 h 66"/>
                <a:gd name="T74" fmla="*/ 9 w 61"/>
                <a:gd name="T75" fmla="*/ 21 h 66"/>
                <a:gd name="T76" fmla="*/ 9 w 61"/>
                <a:gd name="T77" fmla="*/ 19 h 66"/>
                <a:gd name="T78" fmla="*/ 9 w 61"/>
                <a:gd name="T79" fmla="*/ 19 h 66"/>
                <a:gd name="T80" fmla="*/ 10 w 61"/>
                <a:gd name="T81" fmla="*/ 18 h 66"/>
                <a:gd name="T82" fmla="*/ 10 w 61"/>
                <a:gd name="T83" fmla="*/ 16 h 66"/>
                <a:gd name="T84" fmla="*/ 10 w 61"/>
                <a:gd name="T85" fmla="*/ 5 h 66"/>
                <a:gd name="T86" fmla="*/ 10 w 61"/>
                <a:gd name="T87" fmla="*/ 5 h 66"/>
                <a:gd name="T88" fmla="*/ 10 w 61"/>
                <a:gd name="T89" fmla="*/ 3 h 66"/>
                <a:gd name="T90" fmla="*/ 9 w 61"/>
                <a:gd name="T91" fmla="*/ 2 h 66"/>
                <a:gd name="T92" fmla="*/ 9 w 61"/>
                <a:gd name="T93" fmla="*/ 0 h 66"/>
                <a:gd name="T94" fmla="*/ 9 w 61"/>
                <a:gd name="T95" fmla="*/ 0 h 66"/>
                <a:gd name="T96" fmla="*/ 13 w 61"/>
                <a:gd name="T97" fmla="*/ 0 h 66"/>
                <a:gd name="T98" fmla="*/ 13 w 61"/>
                <a:gd name="T99" fmla="*/ 0 h 66"/>
                <a:gd name="T100" fmla="*/ 13 w 61"/>
                <a:gd name="T101" fmla="*/ 0 h 66"/>
                <a:gd name="T102" fmla="*/ 12 w 61"/>
                <a:gd name="T103" fmla="*/ 2 h 66"/>
                <a:gd name="T104" fmla="*/ 12 w 61"/>
                <a:gd name="T105" fmla="*/ 3 h 66"/>
                <a:gd name="T106" fmla="*/ 12 w 61"/>
                <a:gd name="T107" fmla="*/ 5 h 66"/>
                <a:gd name="T108" fmla="*/ 12 w 61"/>
                <a:gd name="T109" fmla="*/ 19 h 66"/>
                <a:gd name="T110" fmla="*/ 12 w 61"/>
                <a:gd name="T111" fmla="*/ 19 h 66"/>
                <a:gd name="T112" fmla="*/ 12 w 61"/>
                <a:gd name="T113" fmla="*/ 22 h 66"/>
                <a:gd name="T114" fmla="*/ 12 w 61"/>
                <a:gd name="T115" fmla="*/ 23 h 66"/>
                <a:gd name="T116" fmla="*/ 13 w 61"/>
                <a:gd name="T117" fmla="*/ 25 h 66"/>
                <a:gd name="T118" fmla="*/ 13 w 61"/>
                <a:gd name="T119" fmla="*/ 25 h 66"/>
                <a:gd name="T120" fmla="*/ 10 w 61"/>
                <a:gd name="T121" fmla="*/ 25 h 66"/>
                <a:gd name="T122" fmla="*/ 10 w 61"/>
                <a:gd name="T123" fmla="*/ 22 h 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66">
                  <a:moveTo>
                    <a:pt x="47" y="59"/>
                  </a:moveTo>
                  <a:lnTo>
                    <a:pt x="47" y="59"/>
                  </a:lnTo>
                  <a:lnTo>
                    <a:pt x="43" y="62"/>
                  </a:lnTo>
                  <a:lnTo>
                    <a:pt x="38" y="65"/>
                  </a:lnTo>
                  <a:lnTo>
                    <a:pt x="33" y="66"/>
                  </a:lnTo>
                  <a:lnTo>
                    <a:pt x="28" y="66"/>
                  </a:lnTo>
                  <a:lnTo>
                    <a:pt x="23" y="66"/>
                  </a:lnTo>
                  <a:lnTo>
                    <a:pt x="19" y="65"/>
                  </a:lnTo>
                  <a:lnTo>
                    <a:pt x="14" y="62"/>
                  </a:lnTo>
                  <a:lnTo>
                    <a:pt x="10" y="60"/>
                  </a:lnTo>
                  <a:lnTo>
                    <a:pt x="8" y="55"/>
                  </a:lnTo>
                  <a:lnTo>
                    <a:pt x="5" y="50"/>
                  </a:lnTo>
                  <a:lnTo>
                    <a:pt x="5" y="40"/>
                  </a:lnTo>
                  <a:lnTo>
                    <a:pt x="5" y="13"/>
                  </a:lnTo>
                  <a:lnTo>
                    <a:pt x="5" y="6"/>
                  </a:lnTo>
                  <a:lnTo>
                    <a:pt x="4" y="2"/>
                  </a:lnTo>
                  <a:lnTo>
                    <a:pt x="0" y="0"/>
                  </a:lnTo>
                  <a:lnTo>
                    <a:pt x="20" y="0"/>
                  </a:lnTo>
                  <a:lnTo>
                    <a:pt x="17" y="2"/>
                  </a:lnTo>
                  <a:lnTo>
                    <a:pt x="15" y="6"/>
                  </a:lnTo>
                  <a:lnTo>
                    <a:pt x="15" y="13"/>
                  </a:lnTo>
                  <a:lnTo>
                    <a:pt x="15" y="40"/>
                  </a:lnTo>
                  <a:lnTo>
                    <a:pt x="16" y="49"/>
                  </a:lnTo>
                  <a:lnTo>
                    <a:pt x="20" y="55"/>
                  </a:lnTo>
                  <a:lnTo>
                    <a:pt x="21" y="56"/>
                  </a:lnTo>
                  <a:lnTo>
                    <a:pt x="25" y="57"/>
                  </a:lnTo>
                  <a:lnTo>
                    <a:pt x="31" y="59"/>
                  </a:lnTo>
                  <a:lnTo>
                    <a:pt x="35" y="59"/>
                  </a:lnTo>
                  <a:lnTo>
                    <a:pt x="39" y="57"/>
                  </a:lnTo>
                  <a:lnTo>
                    <a:pt x="42" y="55"/>
                  </a:lnTo>
                  <a:lnTo>
                    <a:pt x="46" y="52"/>
                  </a:lnTo>
                  <a:lnTo>
                    <a:pt x="47" y="48"/>
                  </a:lnTo>
                  <a:lnTo>
                    <a:pt x="47" y="43"/>
                  </a:lnTo>
                  <a:lnTo>
                    <a:pt x="47" y="13"/>
                  </a:lnTo>
                  <a:lnTo>
                    <a:pt x="47" y="6"/>
                  </a:lnTo>
                  <a:lnTo>
                    <a:pt x="46" y="2"/>
                  </a:lnTo>
                  <a:lnTo>
                    <a:pt x="43" y="0"/>
                  </a:lnTo>
                  <a:lnTo>
                    <a:pt x="61" y="0"/>
                  </a:lnTo>
                  <a:lnTo>
                    <a:pt x="59" y="2"/>
                  </a:lnTo>
                  <a:lnTo>
                    <a:pt x="58" y="6"/>
                  </a:lnTo>
                  <a:lnTo>
                    <a:pt x="58" y="13"/>
                  </a:lnTo>
                  <a:lnTo>
                    <a:pt x="58" y="51"/>
                  </a:lnTo>
                  <a:lnTo>
                    <a:pt x="58" y="59"/>
                  </a:lnTo>
                  <a:lnTo>
                    <a:pt x="59" y="62"/>
                  </a:lnTo>
                  <a:lnTo>
                    <a:pt x="61" y="65"/>
                  </a:lnTo>
                  <a:lnTo>
                    <a:pt x="47" y="65"/>
                  </a:lnTo>
                  <a:lnTo>
                    <a:pt x="4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373">
              <a:extLst>
                <a:ext uri="{FF2B5EF4-FFF2-40B4-BE49-F238E27FC236}">
                  <a16:creationId xmlns:a16="http://schemas.microsoft.com/office/drawing/2014/main" id="{72ABD5C2-D2D2-6AFC-F8A5-C45D72DD2391}"/>
                </a:ext>
              </a:extLst>
            </p:cNvPr>
            <p:cNvSpPr>
              <a:spLocks/>
            </p:cNvSpPr>
            <p:nvPr userDrawn="1"/>
          </p:nvSpPr>
          <p:spPr bwMode="auto">
            <a:xfrm>
              <a:off x="5239" y="3927"/>
              <a:ext cx="49" cy="56"/>
            </a:xfrm>
            <a:custGeom>
              <a:avLst/>
              <a:gdLst>
                <a:gd name="T0" fmla="*/ 2 w 66"/>
                <a:gd name="T1" fmla="*/ 18 h 67"/>
                <a:gd name="T2" fmla="*/ 2 w 66"/>
                <a:gd name="T3" fmla="*/ 18 h 67"/>
                <a:gd name="T4" fmla="*/ 2 w 66"/>
                <a:gd name="T5" fmla="*/ 19 h 67"/>
                <a:gd name="T6" fmla="*/ 2 w 66"/>
                <a:gd name="T7" fmla="*/ 21 h 67"/>
                <a:gd name="T8" fmla="*/ 3 w 66"/>
                <a:gd name="T9" fmla="*/ 23 h 67"/>
                <a:gd name="T10" fmla="*/ 3 w 66"/>
                <a:gd name="T11" fmla="*/ 23 h 67"/>
                <a:gd name="T12" fmla="*/ 0 w 66"/>
                <a:gd name="T13" fmla="*/ 23 h 67"/>
                <a:gd name="T14" fmla="*/ 0 w 66"/>
                <a:gd name="T15" fmla="*/ 23 h 67"/>
                <a:gd name="T16" fmla="*/ 0 w 66"/>
                <a:gd name="T17" fmla="*/ 23 h 67"/>
                <a:gd name="T18" fmla="*/ 1 w 66"/>
                <a:gd name="T19" fmla="*/ 21 h 67"/>
                <a:gd name="T20" fmla="*/ 1 w 66"/>
                <a:gd name="T21" fmla="*/ 19 h 67"/>
                <a:gd name="T22" fmla="*/ 1 w 66"/>
                <a:gd name="T23" fmla="*/ 18 h 67"/>
                <a:gd name="T24" fmla="*/ 1 w 66"/>
                <a:gd name="T25" fmla="*/ 4 h 67"/>
                <a:gd name="T26" fmla="*/ 1 w 66"/>
                <a:gd name="T27" fmla="*/ 4 h 67"/>
                <a:gd name="T28" fmla="*/ 1 w 66"/>
                <a:gd name="T29" fmla="*/ 3 h 67"/>
                <a:gd name="T30" fmla="*/ 1 w 66"/>
                <a:gd name="T31" fmla="*/ 2 h 67"/>
                <a:gd name="T32" fmla="*/ 0 w 66"/>
                <a:gd name="T33" fmla="*/ 0 h 67"/>
                <a:gd name="T34" fmla="*/ 0 w 66"/>
                <a:gd name="T35" fmla="*/ 0 h 67"/>
                <a:gd name="T36" fmla="*/ 2 w 66"/>
                <a:gd name="T37" fmla="*/ 0 h 67"/>
                <a:gd name="T38" fmla="*/ 2 w 66"/>
                <a:gd name="T39" fmla="*/ 0 h 67"/>
                <a:gd name="T40" fmla="*/ 2 w 66"/>
                <a:gd name="T41" fmla="*/ 0 h 67"/>
                <a:gd name="T42" fmla="*/ 3 w 66"/>
                <a:gd name="T43" fmla="*/ 2 h 67"/>
                <a:gd name="T44" fmla="*/ 3 w 66"/>
                <a:gd name="T45" fmla="*/ 3 h 67"/>
                <a:gd name="T46" fmla="*/ 9 w 66"/>
                <a:gd name="T47" fmla="*/ 17 h 67"/>
                <a:gd name="T48" fmla="*/ 9 w 66"/>
                <a:gd name="T49" fmla="*/ 4 h 67"/>
                <a:gd name="T50" fmla="*/ 9 w 66"/>
                <a:gd name="T51" fmla="*/ 4 h 67"/>
                <a:gd name="T52" fmla="*/ 9 w 66"/>
                <a:gd name="T53" fmla="*/ 3 h 67"/>
                <a:gd name="T54" fmla="*/ 9 w 66"/>
                <a:gd name="T55" fmla="*/ 2 h 67"/>
                <a:gd name="T56" fmla="*/ 8 w 66"/>
                <a:gd name="T57" fmla="*/ 0 h 67"/>
                <a:gd name="T58" fmla="*/ 8 w 66"/>
                <a:gd name="T59" fmla="*/ 0 h 67"/>
                <a:gd name="T60" fmla="*/ 11 w 66"/>
                <a:gd name="T61" fmla="*/ 0 h 67"/>
                <a:gd name="T62" fmla="*/ 11 w 66"/>
                <a:gd name="T63" fmla="*/ 0 h 67"/>
                <a:gd name="T64" fmla="*/ 11 w 66"/>
                <a:gd name="T65" fmla="*/ 0 h 67"/>
                <a:gd name="T66" fmla="*/ 10 w 66"/>
                <a:gd name="T67" fmla="*/ 2 h 67"/>
                <a:gd name="T68" fmla="*/ 10 w 66"/>
                <a:gd name="T69" fmla="*/ 3 h 67"/>
                <a:gd name="T70" fmla="*/ 10 w 66"/>
                <a:gd name="T71" fmla="*/ 4 h 67"/>
                <a:gd name="T72" fmla="*/ 10 w 66"/>
                <a:gd name="T73" fmla="*/ 23 h 67"/>
                <a:gd name="T74" fmla="*/ 10 w 66"/>
                <a:gd name="T75" fmla="*/ 23 h 67"/>
                <a:gd name="T76" fmla="*/ 10 w 66"/>
                <a:gd name="T77" fmla="*/ 23 h 67"/>
                <a:gd name="T78" fmla="*/ 9 w 66"/>
                <a:gd name="T79" fmla="*/ 22 h 67"/>
                <a:gd name="T80" fmla="*/ 7 w 66"/>
                <a:gd name="T81" fmla="*/ 19 h 67"/>
                <a:gd name="T82" fmla="*/ 2 w 66"/>
                <a:gd name="T83" fmla="*/ 5 h 67"/>
                <a:gd name="T84" fmla="*/ 2 w 66"/>
                <a:gd name="T85" fmla="*/ 18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6" h="67">
                  <a:moveTo>
                    <a:pt x="12" y="51"/>
                  </a:moveTo>
                  <a:lnTo>
                    <a:pt x="12" y="51"/>
                  </a:lnTo>
                  <a:lnTo>
                    <a:pt x="13" y="59"/>
                  </a:lnTo>
                  <a:lnTo>
                    <a:pt x="15" y="62"/>
                  </a:lnTo>
                  <a:lnTo>
                    <a:pt x="17" y="65"/>
                  </a:lnTo>
                  <a:lnTo>
                    <a:pt x="0" y="65"/>
                  </a:lnTo>
                  <a:lnTo>
                    <a:pt x="2" y="62"/>
                  </a:lnTo>
                  <a:lnTo>
                    <a:pt x="5" y="59"/>
                  </a:lnTo>
                  <a:lnTo>
                    <a:pt x="5" y="51"/>
                  </a:lnTo>
                  <a:lnTo>
                    <a:pt x="5" y="12"/>
                  </a:lnTo>
                  <a:lnTo>
                    <a:pt x="5" y="5"/>
                  </a:lnTo>
                  <a:lnTo>
                    <a:pt x="2" y="2"/>
                  </a:lnTo>
                  <a:lnTo>
                    <a:pt x="0" y="0"/>
                  </a:lnTo>
                  <a:lnTo>
                    <a:pt x="15" y="0"/>
                  </a:lnTo>
                  <a:lnTo>
                    <a:pt x="16" y="2"/>
                  </a:lnTo>
                  <a:lnTo>
                    <a:pt x="17" y="5"/>
                  </a:lnTo>
                  <a:lnTo>
                    <a:pt x="54" y="50"/>
                  </a:lnTo>
                  <a:lnTo>
                    <a:pt x="54" y="12"/>
                  </a:lnTo>
                  <a:lnTo>
                    <a:pt x="52" y="5"/>
                  </a:lnTo>
                  <a:lnTo>
                    <a:pt x="51" y="2"/>
                  </a:lnTo>
                  <a:lnTo>
                    <a:pt x="48" y="0"/>
                  </a:lnTo>
                  <a:lnTo>
                    <a:pt x="66" y="0"/>
                  </a:lnTo>
                  <a:lnTo>
                    <a:pt x="62" y="2"/>
                  </a:lnTo>
                  <a:lnTo>
                    <a:pt x="61" y="5"/>
                  </a:lnTo>
                  <a:lnTo>
                    <a:pt x="60" y="12"/>
                  </a:lnTo>
                  <a:lnTo>
                    <a:pt x="60" y="67"/>
                  </a:lnTo>
                  <a:lnTo>
                    <a:pt x="56" y="66"/>
                  </a:lnTo>
                  <a:lnTo>
                    <a:pt x="52" y="63"/>
                  </a:lnTo>
                  <a:lnTo>
                    <a:pt x="46" y="56"/>
                  </a:lnTo>
                  <a:lnTo>
                    <a:pt x="12" y="13"/>
                  </a:lnTo>
                  <a:lnTo>
                    <a:pt x="1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374">
              <a:extLst>
                <a:ext uri="{FF2B5EF4-FFF2-40B4-BE49-F238E27FC236}">
                  <a16:creationId xmlns:a16="http://schemas.microsoft.com/office/drawing/2014/main" id="{E90A901A-C624-B994-CA95-BD7373582BD2}"/>
                </a:ext>
              </a:extLst>
            </p:cNvPr>
            <p:cNvSpPr>
              <a:spLocks/>
            </p:cNvSpPr>
            <p:nvPr userDrawn="1"/>
          </p:nvSpPr>
          <p:spPr bwMode="auto">
            <a:xfrm>
              <a:off x="5293" y="3927"/>
              <a:ext cx="14" cy="55"/>
            </a:xfrm>
            <a:custGeom>
              <a:avLst/>
              <a:gdLst>
                <a:gd name="T0" fmla="*/ 1 w 19"/>
                <a:gd name="T1" fmla="*/ 5 h 65"/>
                <a:gd name="T2" fmla="*/ 1 w 19"/>
                <a:gd name="T3" fmla="*/ 5 h 65"/>
                <a:gd name="T4" fmla="*/ 1 w 19"/>
                <a:gd name="T5" fmla="*/ 3 h 65"/>
                <a:gd name="T6" fmla="*/ 1 w 19"/>
                <a:gd name="T7" fmla="*/ 2 h 65"/>
                <a:gd name="T8" fmla="*/ 0 w 19"/>
                <a:gd name="T9" fmla="*/ 0 h 65"/>
                <a:gd name="T10" fmla="*/ 0 w 19"/>
                <a:gd name="T11" fmla="*/ 0 h 65"/>
                <a:gd name="T12" fmla="*/ 3 w 19"/>
                <a:gd name="T13" fmla="*/ 0 h 65"/>
                <a:gd name="T14" fmla="*/ 3 w 19"/>
                <a:gd name="T15" fmla="*/ 0 h 65"/>
                <a:gd name="T16" fmla="*/ 3 w 19"/>
                <a:gd name="T17" fmla="*/ 0 h 65"/>
                <a:gd name="T18" fmla="*/ 3 w 19"/>
                <a:gd name="T19" fmla="*/ 2 h 65"/>
                <a:gd name="T20" fmla="*/ 2 w 19"/>
                <a:gd name="T21" fmla="*/ 3 h 65"/>
                <a:gd name="T22" fmla="*/ 2 w 19"/>
                <a:gd name="T23" fmla="*/ 5 h 65"/>
                <a:gd name="T24" fmla="*/ 2 w 19"/>
                <a:gd name="T25" fmla="*/ 18 h 65"/>
                <a:gd name="T26" fmla="*/ 2 w 19"/>
                <a:gd name="T27" fmla="*/ 18 h 65"/>
                <a:gd name="T28" fmla="*/ 2 w 19"/>
                <a:gd name="T29" fmla="*/ 21 h 65"/>
                <a:gd name="T30" fmla="*/ 3 w 19"/>
                <a:gd name="T31" fmla="*/ 22 h 65"/>
                <a:gd name="T32" fmla="*/ 3 w 19"/>
                <a:gd name="T33" fmla="*/ 25 h 65"/>
                <a:gd name="T34" fmla="*/ 3 w 19"/>
                <a:gd name="T35" fmla="*/ 25 h 65"/>
                <a:gd name="T36" fmla="*/ 0 w 19"/>
                <a:gd name="T37" fmla="*/ 25 h 65"/>
                <a:gd name="T38" fmla="*/ 0 w 19"/>
                <a:gd name="T39" fmla="*/ 25 h 65"/>
                <a:gd name="T40" fmla="*/ 0 w 19"/>
                <a:gd name="T41" fmla="*/ 25 h 65"/>
                <a:gd name="T42" fmla="*/ 1 w 19"/>
                <a:gd name="T43" fmla="*/ 22 h 65"/>
                <a:gd name="T44" fmla="*/ 1 w 19"/>
                <a:gd name="T45" fmla="*/ 21 h 65"/>
                <a:gd name="T46" fmla="*/ 1 w 19"/>
                <a:gd name="T47" fmla="*/ 18 h 65"/>
                <a:gd name="T48" fmla="*/ 1 w 19"/>
                <a:gd name="T49" fmla="*/ 5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65">
                  <a:moveTo>
                    <a:pt x="5" y="13"/>
                  </a:moveTo>
                  <a:lnTo>
                    <a:pt x="5" y="13"/>
                  </a:lnTo>
                  <a:lnTo>
                    <a:pt x="5" y="6"/>
                  </a:lnTo>
                  <a:lnTo>
                    <a:pt x="4" y="2"/>
                  </a:lnTo>
                  <a:lnTo>
                    <a:pt x="0" y="0"/>
                  </a:lnTo>
                  <a:lnTo>
                    <a:pt x="19" y="0"/>
                  </a:lnTo>
                  <a:lnTo>
                    <a:pt x="16" y="2"/>
                  </a:lnTo>
                  <a:lnTo>
                    <a:pt x="15" y="6"/>
                  </a:lnTo>
                  <a:lnTo>
                    <a:pt x="15" y="13"/>
                  </a:lnTo>
                  <a:lnTo>
                    <a:pt x="15" y="51"/>
                  </a:lnTo>
                  <a:lnTo>
                    <a:pt x="15" y="59"/>
                  </a:lnTo>
                  <a:lnTo>
                    <a:pt x="16" y="62"/>
                  </a:lnTo>
                  <a:lnTo>
                    <a:pt x="19" y="65"/>
                  </a:lnTo>
                  <a:lnTo>
                    <a:pt x="0" y="65"/>
                  </a:lnTo>
                  <a:lnTo>
                    <a:pt x="4" y="62"/>
                  </a:lnTo>
                  <a:lnTo>
                    <a:pt x="5" y="59"/>
                  </a:lnTo>
                  <a:lnTo>
                    <a:pt x="5" y="51"/>
                  </a:lnTo>
                  <a:lnTo>
                    <a:pt x="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75">
              <a:extLst>
                <a:ext uri="{FF2B5EF4-FFF2-40B4-BE49-F238E27FC236}">
                  <a16:creationId xmlns:a16="http://schemas.microsoft.com/office/drawing/2014/main" id="{6A58A04C-7582-D0F2-E103-F272CCF92573}"/>
                </a:ext>
              </a:extLst>
            </p:cNvPr>
            <p:cNvSpPr>
              <a:spLocks/>
            </p:cNvSpPr>
            <p:nvPr userDrawn="1"/>
          </p:nvSpPr>
          <p:spPr bwMode="auto">
            <a:xfrm>
              <a:off x="5308" y="3927"/>
              <a:ext cx="42" cy="56"/>
            </a:xfrm>
            <a:custGeom>
              <a:avLst/>
              <a:gdLst>
                <a:gd name="T0" fmla="*/ 5 w 61"/>
                <a:gd name="T1" fmla="*/ 6 h 67"/>
                <a:gd name="T2" fmla="*/ 5 w 61"/>
                <a:gd name="T3" fmla="*/ 6 h 67"/>
                <a:gd name="T4" fmla="*/ 5 w 61"/>
                <a:gd name="T5" fmla="*/ 4 h 67"/>
                <a:gd name="T6" fmla="*/ 6 w 61"/>
                <a:gd name="T7" fmla="*/ 3 h 67"/>
                <a:gd name="T8" fmla="*/ 6 w 61"/>
                <a:gd name="T9" fmla="*/ 2 h 67"/>
                <a:gd name="T10" fmla="*/ 5 w 61"/>
                <a:gd name="T11" fmla="*/ 1 h 67"/>
                <a:gd name="T12" fmla="*/ 5 w 61"/>
                <a:gd name="T13" fmla="*/ 0 h 67"/>
                <a:gd name="T14" fmla="*/ 5 w 61"/>
                <a:gd name="T15" fmla="*/ 0 h 67"/>
                <a:gd name="T16" fmla="*/ 7 w 61"/>
                <a:gd name="T17" fmla="*/ 0 h 67"/>
                <a:gd name="T18" fmla="*/ 4 w 61"/>
                <a:gd name="T19" fmla="*/ 23 h 67"/>
                <a:gd name="T20" fmla="*/ 4 w 61"/>
                <a:gd name="T21" fmla="*/ 23 h 67"/>
                <a:gd name="T22" fmla="*/ 3 w 61"/>
                <a:gd name="T23" fmla="*/ 21 h 67"/>
                <a:gd name="T24" fmla="*/ 3 w 61"/>
                <a:gd name="T25" fmla="*/ 19 h 67"/>
                <a:gd name="T26" fmla="*/ 2 w 61"/>
                <a:gd name="T27" fmla="*/ 19 h 67"/>
                <a:gd name="T28" fmla="*/ 1 w 61"/>
                <a:gd name="T29" fmla="*/ 5 h 67"/>
                <a:gd name="T30" fmla="*/ 1 w 61"/>
                <a:gd name="T31" fmla="*/ 5 h 67"/>
                <a:gd name="T32" fmla="*/ 1 w 61"/>
                <a:gd name="T33" fmla="*/ 3 h 67"/>
                <a:gd name="T34" fmla="*/ 1 w 61"/>
                <a:gd name="T35" fmla="*/ 2 h 67"/>
                <a:gd name="T36" fmla="*/ 0 w 61"/>
                <a:gd name="T37" fmla="*/ 0 h 67"/>
                <a:gd name="T38" fmla="*/ 0 w 61"/>
                <a:gd name="T39" fmla="*/ 0 h 67"/>
                <a:gd name="T40" fmla="*/ 1 w 61"/>
                <a:gd name="T41" fmla="*/ 0 h 67"/>
                <a:gd name="T42" fmla="*/ 1 w 61"/>
                <a:gd name="T43" fmla="*/ 1 h 67"/>
                <a:gd name="T44" fmla="*/ 1 w 61"/>
                <a:gd name="T45" fmla="*/ 1 h 67"/>
                <a:gd name="T46" fmla="*/ 2 w 61"/>
                <a:gd name="T47" fmla="*/ 3 h 67"/>
                <a:gd name="T48" fmla="*/ 2 w 61"/>
                <a:gd name="T49" fmla="*/ 3 h 67"/>
                <a:gd name="T50" fmla="*/ 4 w 61"/>
                <a:gd name="T51" fmla="*/ 18 h 67"/>
                <a:gd name="T52" fmla="*/ 5 w 61"/>
                <a:gd name="T53" fmla="*/ 6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1" h="67">
                  <a:moveTo>
                    <a:pt x="46" y="17"/>
                  </a:moveTo>
                  <a:lnTo>
                    <a:pt x="46" y="17"/>
                  </a:lnTo>
                  <a:lnTo>
                    <a:pt x="47" y="12"/>
                  </a:lnTo>
                  <a:lnTo>
                    <a:pt x="49" y="7"/>
                  </a:lnTo>
                  <a:lnTo>
                    <a:pt x="49" y="2"/>
                  </a:lnTo>
                  <a:lnTo>
                    <a:pt x="47" y="1"/>
                  </a:lnTo>
                  <a:lnTo>
                    <a:pt x="46" y="0"/>
                  </a:lnTo>
                  <a:lnTo>
                    <a:pt x="61" y="0"/>
                  </a:lnTo>
                  <a:lnTo>
                    <a:pt x="34" y="67"/>
                  </a:lnTo>
                  <a:lnTo>
                    <a:pt x="27" y="62"/>
                  </a:lnTo>
                  <a:lnTo>
                    <a:pt x="24" y="59"/>
                  </a:lnTo>
                  <a:lnTo>
                    <a:pt x="22" y="55"/>
                  </a:lnTo>
                  <a:lnTo>
                    <a:pt x="7" y="14"/>
                  </a:lnTo>
                  <a:lnTo>
                    <a:pt x="5" y="6"/>
                  </a:lnTo>
                  <a:lnTo>
                    <a:pt x="2" y="2"/>
                  </a:lnTo>
                  <a:lnTo>
                    <a:pt x="0" y="0"/>
                  </a:lnTo>
                  <a:lnTo>
                    <a:pt x="14" y="0"/>
                  </a:lnTo>
                  <a:lnTo>
                    <a:pt x="14" y="1"/>
                  </a:lnTo>
                  <a:lnTo>
                    <a:pt x="16" y="6"/>
                  </a:lnTo>
                  <a:lnTo>
                    <a:pt x="17" y="10"/>
                  </a:lnTo>
                  <a:lnTo>
                    <a:pt x="33" y="52"/>
                  </a:lnTo>
                  <a:lnTo>
                    <a:pt x="4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76">
              <a:extLst>
                <a:ext uri="{FF2B5EF4-FFF2-40B4-BE49-F238E27FC236}">
                  <a16:creationId xmlns:a16="http://schemas.microsoft.com/office/drawing/2014/main" id="{E41652FD-48A4-DC51-2657-85102D908ED0}"/>
                </a:ext>
              </a:extLst>
            </p:cNvPr>
            <p:cNvSpPr>
              <a:spLocks/>
            </p:cNvSpPr>
            <p:nvPr userDrawn="1"/>
          </p:nvSpPr>
          <p:spPr bwMode="auto">
            <a:xfrm>
              <a:off x="5360" y="3925"/>
              <a:ext cx="34" cy="58"/>
            </a:xfrm>
            <a:custGeom>
              <a:avLst/>
              <a:gdLst>
                <a:gd name="T0" fmla="*/ 3 w 45"/>
                <a:gd name="T1" fmla="*/ 24 h 67"/>
                <a:gd name="T2" fmla="*/ 5 w 45"/>
                <a:gd name="T3" fmla="*/ 25 h 67"/>
                <a:gd name="T4" fmla="*/ 5 w 45"/>
                <a:gd name="T5" fmla="*/ 25 h 67"/>
                <a:gd name="T6" fmla="*/ 6 w 45"/>
                <a:gd name="T7" fmla="*/ 25 h 67"/>
                <a:gd name="T8" fmla="*/ 6 w 45"/>
                <a:gd name="T9" fmla="*/ 24 h 67"/>
                <a:gd name="T10" fmla="*/ 8 w 45"/>
                <a:gd name="T11" fmla="*/ 23 h 67"/>
                <a:gd name="T12" fmla="*/ 8 w 45"/>
                <a:gd name="T13" fmla="*/ 23 h 67"/>
                <a:gd name="T14" fmla="*/ 8 w 45"/>
                <a:gd name="T15" fmla="*/ 23 h 67"/>
                <a:gd name="T16" fmla="*/ 8 w 45"/>
                <a:gd name="T17" fmla="*/ 28 h 67"/>
                <a:gd name="T18" fmla="*/ 0 w 45"/>
                <a:gd name="T19" fmla="*/ 28 h 67"/>
                <a:gd name="T20" fmla="*/ 0 w 45"/>
                <a:gd name="T21" fmla="*/ 28 h 67"/>
                <a:gd name="T22" fmla="*/ 0 w 45"/>
                <a:gd name="T23" fmla="*/ 28 h 67"/>
                <a:gd name="T24" fmla="*/ 2 w 45"/>
                <a:gd name="T25" fmla="*/ 27 h 67"/>
                <a:gd name="T26" fmla="*/ 2 w 45"/>
                <a:gd name="T27" fmla="*/ 26 h 67"/>
                <a:gd name="T28" fmla="*/ 2 w 45"/>
                <a:gd name="T29" fmla="*/ 23 h 67"/>
                <a:gd name="T30" fmla="*/ 2 w 45"/>
                <a:gd name="T31" fmla="*/ 7 h 67"/>
                <a:gd name="T32" fmla="*/ 2 w 45"/>
                <a:gd name="T33" fmla="*/ 7 h 67"/>
                <a:gd name="T34" fmla="*/ 2 w 45"/>
                <a:gd name="T35" fmla="*/ 3 h 67"/>
                <a:gd name="T36" fmla="*/ 2 w 45"/>
                <a:gd name="T37" fmla="*/ 3 h 67"/>
                <a:gd name="T38" fmla="*/ 0 w 45"/>
                <a:gd name="T39" fmla="*/ 2 h 67"/>
                <a:gd name="T40" fmla="*/ 0 w 45"/>
                <a:gd name="T41" fmla="*/ 2 h 67"/>
                <a:gd name="T42" fmla="*/ 6 w 45"/>
                <a:gd name="T43" fmla="*/ 2 h 67"/>
                <a:gd name="T44" fmla="*/ 6 w 45"/>
                <a:gd name="T45" fmla="*/ 2 h 67"/>
                <a:gd name="T46" fmla="*/ 6 w 45"/>
                <a:gd name="T47" fmla="*/ 2 h 67"/>
                <a:gd name="T48" fmla="*/ 6 w 45"/>
                <a:gd name="T49" fmla="*/ 0 h 67"/>
                <a:gd name="T50" fmla="*/ 6 w 45"/>
                <a:gd name="T51" fmla="*/ 0 h 67"/>
                <a:gd name="T52" fmla="*/ 6 w 45"/>
                <a:gd name="T53" fmla="*/ 6 h 67"/>
                <a:gd name="T54" fmla="*/ 6 w 45"/>
                <a:gd name="T55" fmla="*/ 6 h 67"/>
                <a:gd name="T56" fmla="*/ 6 w 45"/>
                <a:gd name="T57" fmla="*/ 6 h 67"/>
                <a:gd name="T58" fmla="*/ 6 w 45"/>
                <a:gd name="T59" fmla="*/ 4 h 67"/>
                <a:gd name="T60" fmla="*/ 6 w 45"/>
                <a:gd name="T61" fmla="*/ 3 h 67"/>
                <a:gd name="T62" fmla="*/ 5 w 45"/>
                <a:gd name="T63" fmla="*/ 3 h 67"/>
                <a:gd name="T64" fmla="*/ 5 w 45"/>
                <a:gd name="T65" fmla="*/ 3 h 67"/>
                <a:gd name="T66" fmla="*/ 3 w 45"/>
                <a:gd name="T67" fmla="*/ 3 h 67"/>
                <a:gd name="T68" fmla="*/ 3 w 45"/>
                <a:gd name="T69" fmla="*/ 11 h 67"/>
                <a:gd name="T70" fmla="*/ 5 w 45"/>
                <a:gd name="T71" fmla="*/ 11 h 67"/>
                <a:gd name="T72" fmla="*/ 5 w 45"/>
                <a:gd name="T73" fmla="*/ 11 h 67"/>
                <a:gd name="T74" fmla="*/ 6 w 45"/>
                <a:gd name="T75" fmla="*/ 11 h 67"/>
                <a:gd name="T76" fmla="*/ 6 w 45"/>
                <a:gd name="T77" fmla="*/ 11 h 67"/>
                <a:gd name="T78" fmla="*/ 6 w 45"/>
                <a:gd name="T79" fmla="*/ 16 h 67"/>
                <a:gd name="T80" fmla="*/ 6 w 45"/>
                <a:gd name="T81" fmla="*/ 16 h 67"/>
                <a:gd name="T82" fmla="*/ 6 w 45"/>
                <a:gd name="T83" fmla="*/ 16 h 67"/>
                <a:gd name="T84" fmla="*/ 6 w 45"/>
                <a:gd name="T85" fmla="*/ 15 h 67"/>
                <a:gd name="T86" fmla="*/ 5 w 45"/>
                <a:gd name="T87" fmla="*/ 15 h 67"/>
                <a:gd name="T88" fmla="*/ 5 w 45"/>
                <a:gd name="T89" fmla="*/ 15 h 67"/>
                <a:gd name="T90" fmla="*/ 3 w 45"/>
                <a:gd name="T91" fmla="*/ 15 h 67"/>
                <a:gd name="T92" fmla="*/ 3 w 45"/>
                <a:gd name="T93" fmla="*/ 24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 h="67">
                  <a:moveTo>
                    <a:pt x="14" y="58"/>
                  </a:moveTo>
                  <a:lnTo>
                    <a:pt x="27" y="59"/>
                  </a:lnTo>
                  <a:lnTo>
                    <a:pt x="31" y="59"/>
                  </a:lnTo>
                  <a:lnTo>
                    <a:pt x="36" y="58"/>
                  </a:lnTo>
                  <a:lnTo>
                    <a:pt x="41" y="57"/>
                  </a:lnTo>
                  <a:lnTo>
                    <a:pt x="45" y="53"/>
                  </a:lnTo>
                  <a:lnTo>
                    <a:pt x="41" y="67"/>
                  </a:lnTo>
                  <a:lnTo>
                    <a:pt x="0" y="67"/>
                  </a:lnTo>
                  <a:lnTo>
                    <a:pt x="2" y="64"/>
                  </a:lnTo>
                  <a:lnTo>
                    <a:pt x="3" y="61"/>
                  </a:lnTo>
                  <a:lnTo>
                    <a:pt x="5" y="53"/>
                  </a:lnTo>
                  <a:lnTo>
                    <a:pt x="5" y="15"/>
                  </a:lnTo>
                  <a:lnTo>
                    <a:pt x="3" y="8"/>
                  </a:lnTo>
                  <a:lnTo>
                    <a:pt x="2" y="4"/>
                  </a:lnTo>
                  <a:lnTo>
                    <a:pt x="0" y="2"/>
                  </a:lnTo>
                  <a:lnTo>
                    <a:pt x="31" y="2"/>
                  </a:lnTo>
                  <a:lnTo>
                    <a:pt x="34" y="2"/>
                  </a:lnTo>
                  <a:lnTo>
                    <a:pt x="36" y="0"/>
                  </a:lnTo>
                  <a:lnTo>
                    <a:pt x="36" y="13"/>
                  </a:lnTo>
                  <a:lnTo>
                    <a:pt x="34" y="10"/>
                  </a:lnTo>
                  <a:lnTo>
                    <a:pt x="30" y="9"/>
                  </a:lnTo>
                  <a:lnTo>
                    <a:pt x="24" y="9"/>
                  </a:lnTo>
                  <a:lnTo>
                    <a:pt x="14" y="9"/>
                  </a:lnTo>
                  <a:lnTo>
                    <a:pt x="14" y="27"/>
                  </a:lnTo>
                  <a:lnTo>
                    <a:pt x="25" y="27"/>
                  </a:lnTo>
                  <a:lnTo>
                    <a:pt x="30" y="27"/>
                  </a:lnTo>
                  <a:lnTo>
                    <a:pt x="30" y="37"/>
                  </a:lnTo>
                  <a:lnTo>
                    <a:pt x="29" y="36"/>
                  </a:lnTo>
                  <a:lnTo>
                    <a:pt x="27" y="35"/>
                  </a:lnTo>
                  <a:lnTo>
                    <a:pt x="22" y="35"/>
                  </a:lnTo>
                  <a:lnTo>
                    <a:pt x="14" y="35"/>
                  </a:lnTo>
                  <a:lnTo>
                    <a:pt x="1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77">
              <a:extLst>
                <a:ext uri="{FF2B5EF4-FFF2-40B4-BE49-F238E27FC236}">
                  <a16:creationId xmlns:a16="http://schemas.microsoft.com/office/drawing/2014/main" id="{00D5971C-317E-1086-58C7-AEA10FA49683}"/>
                </a:ext>
              </a:extLst>
            </p:cNvPr>
            <p:cNvSpPr>
              <a:spLocks/>
            </p:cNvSpPr>
            <p:nvPr userDrawn="1"/>
          </p:nvSpPr>
          <p:spPr bwMode="auto">
            <a:xfrm>
              <a:off x="5396" y="3927"/>
              <a:ext cx="45" cy="55"/>
            </a:xfrm>
            <a:custGeom>
              <a:avLst/>
              <a:gdLst>
                <a:gd name="T0" fmla="*/ 5 w 58"/>
                <a:gd name="T1" fmla="*/ 0 h 65"/>
                <a:gd name="T2" fmla="*/ 5 w 58"/>
                <a:gd name="T3" fmla="*/ 0 h 65"/>
                <a:gd name="T4" fmla="*/ 7 w 58"/>
                <a:gd name="T5" fmla="*/ 1 h 65"/>
                <a:gd name="T6" fmla="*/ 9 w 58"/>
                <a:gd name="T7" fmla="*/ 3 h 65"/>
                <a:gd name="T8" fmla="*/ 9 w 58"/>
                <a:gd name="T9" fmla="*/ 3 h 65"/>
                <a:gd name="T10" fmla="*/ 9 w 58"/>
                <a:gd name="T11" fmla="*/ 6 h 65"/>
                <a:gd name="T12" fmla="*/ 9 w 58"/>
                <a:gd name="T13" fmla="*/ 6 h 65"/>
                <a:gd name="T14" fmla="*/ 9 w 58"/>
                <a:gd name="T15" fmla="*/ 8 h 65"/>
                <a:gd name="T16" fmla="*/ 9 w 58"/>
                <a:gd name="T17" fmla="*/ 10 h 65"/>
                <a:gd name="T18" fmla="*/ 7 w 58"/>
                <a:gd name="T19" fmla="*/ 11 h 65"/>
                <a:gd name="T20" fmla="*/ 6 w 58"/>
                <a:gd name="T21" fmla="*/ 12 h 65"/>
                <a:gd name="T22" fmla="*/ 9 w 58"/>
                <a:gd name="T23" fmla="*/ 18 h 65"/>
                <a:gd name="T24" fmla="*/ 9 w 58"/>
                <a:gd name="T25" fmla="*/ 18 h 65"/>
                <a:gd name="T26" fmla="*/ 11 w 58"/>
                <a:gd name="T27" fmla="*/ 21 h 65"/>
                <a:gd name="T28" fmla="*/ 12 w 58"/>
                <a:gd name="T29" fmla="*/ 25 h 65"/>
                <a:gd name="T30" fmla="*/ 11 w 58"/>
                <a:gd name="T31" fmla="*/ 25 h 65"/>
                <a:gd name="T32" fmla="*/ 11 w 58"/>
                <a:gd name="T33" fmla="*/ 25 h 65"/>
                <a:gd name="T34" fmla="*/ 9 w 58"/>
                <a:gd name="T35" fmla="*/ 23 h 65"/>
                <a:gd name="T36" fmla="*/ 9 w 58"/>
                <a:gd name="T37" fmla="*/ 22 h 65"/>
                <a:gd name="T38" fmla="*/ 9 w 58"/>
                <a:gd name="T39" fmla="*/ 21 h 65"/>
                <a:gd name="T40" fmla="*/ 5 w 58"/>
                <a:gd name="T41" fmla="*/ 16 h 65"/>
                <a:gd name="T42" fmla="*/ 3 w 58"/>
                <a:gd name="T43" fmla="*/ 11 h 65"/>
                <a:gd name="T44" fmla="*/ 3 w 58"/>
                <a:gd name="T45" fmla="*/ 11 h 65"/>
                <a:gd name="T46" fmla="*/ 5 w 58"/>
                <a:gd name="T47" fmla="*/ 11 h 65"/>
                <a:gd name="T48" fmla="*/ 6 w 58"/>
                <a:gd name="T49" fmla="*/ 10 h 65"/>
                <a:gd name="T50" fmla="*/ 7 w 58"/>
                <a:gd name="T51" fmla="*/ 8 h 65"/>
                <a:gd name="T52" fmla="*/ 7 w 58"/>
                <a:gd name="T53" fmla="*/ 7 h 65"/>
                <a:gd name="T54" fmla="*/ 7 w 58"/>
                <a:gd name="T55" fmla="*/ 6 h 65"/>
                <a:gd name="T56" fmla="*/ 7 w 58"/>
                <a:gd name="T57" fmla="*/ 6 h 65"/>
                <a:gd name="T58" fmla="*/ 7 w 58"/>
                <a:gd name="T59" fmla="*/ 4 h 65"/>
                <a:gd name="T60" fmla="*/ 7 w 58"/>
                <a:gd name="T61" fmla="*/ 3 h 65"/>
                <a:gd name="T62" fmla="*/ 5 w 58"/>
                <a:gd name="T63" fmla="*/ 3 h 65"/>
                <a:gd name="T64" fmla="*/ 4 w 58"/>
                <a:gd name="T65" fmla="*/ 3 h 65"/>
                <a:gd name="T66" fmla="*/ 4 w 58"/>
                <a:gd name="T67" fmla="*/ 3 h 65"/>
                <a:gd name="T68" fmla="*/ 3 w 58"/>
                <a:gd name="T69" fmla="*/ 3 h 65"/>
                <a:gd name="T70" fmla="*/ 3 w 58"/>
                <a:gd name="T71" fmla="*/ 18 h 65"/>
                <a:gd name="T72" fmla="*/ 3 w 58"/>
                <a:gd name="T73" fmla="*/ 18 h 65"/>
                <a:gd name="T74" fmla="*/ 3 w 58"/>
                <a:gd name="T75" fmla="*/ 21 h 65"/>
                <a:gd name="T76" fmla="*/ 3 w 58"/>
                <a:gd name="T77" fmla="*/ 22 h 65"/>
                <a:gd name="T78" fmla="*/ 4 w 58"/>
                <a:gd name="T79" fmla="*/ 25 h 65"/>
                <a:gd name="T80" fmla="*/ 4 w 58"/>
                <a:gd name="T81" fmla="*/ 25 h 65"/>
                <a:gd name="T82" fmla="*/ 0 w 58"/>
                <a:gd name="T83" fmla="*/ 25 h 65"/>
                <a:gd name="T84" fmla="*/ 0 w 58"/>
                <a:gd name="T85" fmla="*/ 25 h 65"/>
                <a:gd name="T86" fmla="*/ 0 w 58"/>
                <a:gd name="T87" fmla="*/ 25 h 65"/>
                <a:gd name="T88" fmla="*/ 2 w 58"/>
                <a:gd name="T89" fmla="*/ 22 h 65"/>
                <a:gd name="T90" fmla="*/ 2 w 58"/>
                <a:gd name="T91" fmla="*/ 21 h 65"/>
                <a:gd name="T92" fmla="*/ 2 w 58"/>
                <a:gd name="T93" fmla="*/ 18 h 65"/>
                <a:gd name="T94" fmla="*/ 2 w 58"/>
                <a:gd name="T95" fmla="*/ 5 h 65"/>
                <a:gd name="T96" fmla="*/ 2 w 58"/>
                <a:gd name="T97" fmla="*/ 5 h 65"/>
                <a:gd name="T98" fmla="*/ 2 w 58"/>
                <a:gd name="T99" fmla="*/ 3 h 65"/>
                <a:gd name="T100" fmla="*/ 2 w 58"/>
                <a:gd name="T101" fmla="*/ 2 h 65"/>
                <a:gd name="T102" fmla="*/ 0 w 58"/>
                <a:gd name="T103" fmla="*/ 0 h 65"/>
                <a:gd name="T104" fmla="*/ 0 w 58"/>
                <a:gd name="T105" fmla="*/ 0 h 65"/>
                <a:gd name="T106" fmla="*/ 5 w 58"/>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65">
                  <a:moveTo>
                    <a:pt x="23" y="0"/>
                  </a:moveTo>
                  <a:lnTo>
                    <a:pt x="23" y="0"/>
                  </a:lnTo>
                  <a:lnTo>
                    <a:pt x="32" y="1"/>
                  </a:lnTo>
                  <a:lnTo>
                    <a:pt x="38" y="5"/>
                  </a:lnTo>
                  <a:lnTo>
                    <a:pt x="42" y="10"/>
                  </a:lnTo>
                  <a:lnTo>
                    <a:pt x="44" y="16"/>
                  </a:lnTo>
                  <a:lnTo>
                    <a:pt x="42" y="22"/>
                  </a:lnTo>
                  <a:lnTo>
                    <a:pt x="39" y="27"/>
                  </a:lnTo>
                  <a:lnTo>
                    <a:pt x="34" y="30"/>
                  </a:lnTo>
                  <a:lnTo>
                    <a:pt x="28" y="33"/>
                  </a:lnTo>
                  <a:lnTo>
                    <a:pt x="42" y="51"/>
                  </a:lnTo>
                  <a:lnTo>
                    <a:pt x="49" y="59"/>
                  </a:lnTo>
                  <a:lnTo>
                    <a:pt x="58" y="65"/>
                  </a:lnTo>
                  <a:lnTo>
                    <a:pt x="49" y="65"/>
                  </a:lnTo>
                  <a:lnTo>
                    <a:pt x="43" y="63"/>
                  </a:lnTo>
                  <a:lnTo>
                    <a:pt x="41" y="62"/>
                  </a:lnTo>
                  <a:lnTo>
                    <a:pt x="38" y="60"/>
                  </a:lnTo>
                  <a:lnTo>
                    <a:pt x="26" y="45"/>
                  </a:lnTo>
                  <a:lnTo>
                    <a:pt x="16" y="30"/>
                  </a:lnTo>
                  <a:lnTo>
                    <a:pt x="22" y="29"/>
                  </a:lnTo>
                  <a:lnTo>
                    <a:pt x="28" y="27"/>
                  </a:lnTo>
                  <a:lnTo>
                    <a:pt x="32" y="23"/>
                  </a:lnTo>
                  <a:lnTo>
                    <a:pt x="33" y="19"/>
                  </a:lnTo>
                  <a:lnTo>
                    <a:pt x="33" y="17"/>
                  </a:lnTo>
                  <a:lnTo>
                    <a:pt x="32" y="12"/>
                  </a:lnTo>
                  <a:lnTo>
                    <a:pt x="29" y="8"/>
                  </a:lnTo>
                  <a:lnTo>
                    <a:pt x="26" y="6"/>
                  </a:lnTo>
                  <a:lnTo>
                    <a:pt x="21" y="6"/>
                  </a:lnTo>
                  <a:lnTo>
                    <a:pt x="14" y="6"/>
                  </a:lnTo>
                  <a:lnTo>
                    <a:pt x="14" y="51"/>
                  </a:lnTo>
                  <a:lnTo>
                    <a:pt x="15" y="59"/>
                  </a:lnTo>
                  <a:lnTo>
                    <a:pt x="16" y="62"/>
                  </a:lnTo>
                  <a:lnTo>
                    <a:pt x="18" y="65"/>
                  </a:lnTo>
                  <a:lnTo>
                    <a:pt x="0" y="65"/>
                  </a:lnTo>
                  <a:lnTo>
                    <a:pt x="3" y="62"/>
                  </a:lnTo>
                  <a:lnTo>
                    <a:pt x="4" y="59"/>
                  </a:lnTo>
                  <a:lnTo>
                    <a:pt x="4" y="51"/>
                  </a:lnTo>
                  <a:lnTo>
                    <a:pt x="4" y="13"/>
                  </a:lnTo>
                  <a:lnTo>
                    <a:pt x="4" y="6"/>
                  </a:lnTo>
                  <a:lnTo>
                    <a:pt x="3" y="2"/>
                  </a:lnTo>
                  <a:lnTo>
                    <a:pt x="0"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78">
              <a:extLst>
                <a:ext uri="{FF2B5EF4-FFF2-40B4-BE49-F238E27FC236}">
                  <a16:creationId xmlns:a16="http://schemas.microsoft.com/office/drawing/2014/main" id="{0CADF7A9-423F-7ECA-3B23-8A3148823F0B}"/>
                </a:ext>
              </a:extLst>
            </p:cNvPr>
            <p:cNvSpPr>
              <a:spLocks/>
            </p:cNvSpPr>
            <p:nvPr userDrawn="1"/>
          </p:nvSpPr>
          <p:spPr bwMode="auto">
            <a:xfrm>
              <a:off x="5434" y="3925"/>
              <a:ext cx="34" cy="58"/>
            </a:xfrm>
            <a:custGeom>
              <a:avLst/>
              <a:gdLst>
                <a:gd name="T0" fmla="*/ 7 w 47"/>
                <a:gd name="T1" fmla="*/ 5 h 68"/>
                <a:gd name="T2" fmla="*/ 5 w 47"/>
                <a:gd name="T3" fmla="*/ 3 h 68"/>
                <a:gd name="T4" fmla="*/ 4 w 47"/>
                <a:gd name="T5" fmla="*/ 3 h 68"/>
                <a:gd name="T6" fmla="*/ 3 w 47"/>
                <a:gd name="T7" fmla="*/ 3 h 68"/>
                <a:gd name="T8" fmla="*/ 2 w 47"/>
                <a:gd name="T9" fmla="*/ 5 h 68"/>
                <a:gd name="T10" fmla="*/ 2 w 47"/>
                <a:gd name="T11" fmla="*/ 7 h 68"/>
                <a:gd name="T12" fmla="*/ 2 w 47"/>
                <a:gd name="T13" fmla="*/ 8 h 68"/>
                <a:gd name="T14" fmla="*/ 5 w 47"/>
                <a:gd name="T15" fmla="*/ 12 h 68"/>
                <a:gd name="T16" fmla="*/ 7 w 47"/>
                <a:gd name="T17" fmla="*/ 15 h 68"/>
                <a:gd name="T18" fmla="*/ 7 w 47"/>
                <a:gd name="T19" fmla="*/ 17 h 68"/>
                <a:gd name="T20" fmla="*/ 7 w 47"/>
                <a:gd name="T21" fmla="*/ 18 h 68"/>
                <a:gd name="T22" fmla="*/ 7 w 47"/>
                <a:gd name="T23" fmla="*/ 22 h 68"/>
                <a:gd name="T24" fmla="*/ 6 w 47"/>
                <a:gd name="T25" fmla="*/ 23 h 68"/>
                <a:gd name="T26" fmla="*/ 5 w 47"/>
                <a:gd name="T27" fmla="*/ 26 h 68"/>
                <a:gd name="T28" fmla="*/ 3 w 47"/>
                <a:gd name="T29" fmla="*/ 26 h 68"/>
                <a:gd name="T30" fmla="*/ 1 w 47"/>
                <a:gd name="T31" fmla="*/ 26 h 68"/>
                <a:gd name="T32" fmla="*/ 0 w 47"/>
                <a:gd name="T33" fmla="*/ 20 h 68"/>
                <a:gd name="T34" fmla="*/ 1 w 47"/>
                <a:gd name="T35" fmla="*/ 22 h 68"/>
                <a:gd name="T36" fmla="*/ 3 w 47"/>
                <a:gd name="T37" fmla="*/ 23 h 68"/>
                <a:gd name="T38" fmla="*/ 4 w 47"/>
                <a:gd name="T39" fmla="*/ 23 h 68"/>
                <a:gd name="T40" fmla="*/ 5 w 47"/>
                <a:gd name="T41" fmla="*/ 22 h 68"/>
                <a:gd name="T42" fmla="*/ 5 w 47"/>
                <a:gd name="T43" fmla="*/ 20 h 68"/>
                <a:gd name="T44" fmla="*/ 5 w 47"/>
                <a:gd name="T45" fmla="*/ 20 h 68"/>
                <a:gd name="T46" fmla="*/ 5 w 47"/>
                <a:gd name="T47" fmla="*/ 17 h 68"/>
                <a:gd name="T48" fmla="*/ 4 w 47"/>
                <a:gd name="T49" fmla="*/ 15 h 68"/>
                <a:gd name="T50" fmla="*/ 2 w 47"/>
                <a:gd name="T51" fmla="*/ 13 h 68"/>
                <a:gd name="T52" fmla="*/ 1 w 47"/>
                <a:gd name="T53" fmla="*/ 9 h 68"/>
                <a:gd name="T54" fmla="*/ 1 w 47"/>
                <a:gd name="T55" fmla="*/ 7 h 68"/>
                <a:gd name="T56" fmla="*/ 1 w 47"/>
                <a:gd name="T57" fmla="*/ 5 h 68"/>
                <a:gd name="T58" fmla="*/ 1 w 47"/>
                <a:gd name="T59" fmla="*/ 3 h 68"/>
                <a:gd name="T60" fmla="*/ 3 w 47"/>
                <a:gd name="T61" fmla="*/ 0 h 68"/>
                <a:gd name="T62" fmla="*/ 4 w 47"/>
                <a:gd name="T63" fmla="*/ 0 h 68"/>
                <a:gd name="T64" fmla="*/ 7 w 47"/>
                <a:gd name="T65" fmla="*/ 2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68">
                  <a:moveTo>
                    <a:pt x="42" y="13"/>
                  </a:moveTo>
                  <a:lnTo>
                    <a:pt x="42" y="13"/>
                  </a:lnTo>
                  <a:lnTo>
                    <a:pt x="38" y="10"/>
                  </a:lnTo>
                  <a:lnTo>
                    <a:pt x="35" y="9"/>
                  </a:lnTo>
                  <a:lnTo>
                    <a:pt x="30" y="8"/>
                  </a:lnTo>
                  <a:lnTo>
                    <a:pt x="26" y="7"/>
                  </a:lnTo>
                  <a:lnTo>
                    <a:pt x="21" y="8"/>
                  </a:lnTo>
                  <a:lnTo>
                    <a:pt x="17" y="9"/>
                  </a:lnTo>
                  <a:lnTo>
                    <a:pt x="14" y="12"/>
                  </a:lnTo>
                  <a:lnTo>
                    <a:pt x="14" y="16"/>
                  </a:lnTo>
                  <a:lnTo>
                    <a:pt x="14" y="19"/>
                  </a:lnTo>
                  <a:lnTo>
                    <a:pt x="15" y="20"/>
                  </a:lnTo>
                  <a:lnTo>
                    <a:pt x="19" y="24"/>
                  </a:lnTo>
                  <a:lnTo>
                    <a:pt x="30" y="30"/>
                  </a:lnTo>
                  <a:lnTo>
                    <a:pt x="36" y="34"/>
                  </a:lnTo>
                  <a:lnTo>
                    <a:pt x="42" y="37"/>
                  </a:lnTo>
                  <a:lnTo>
                    <a:pt x="46" y="42"/>
                  </a:lnTo>
                  <a:lnTo>
                    <a:pt x="47" y="45"/>
                  </a:lnTo>
                  <a:lnTo>
                    <a:pt x="47" y="47"/>
                  </a:lnTo>
                  <a:lnTo>
                    <a:pt x="47" y="52"/>
                  </a:lnTo>
                  <a:lnTo>
                    <a:pt x="46" y="56"/>
                  </a:lnTo>
                  <a:lnTo>
                    <a:pt x="43" y="59"/>
                  </a:lnTo>
                  <a:lnTo>
                    <a:pt x="40" y="62"/>
                  </a:lnTo>
                  <a:lnTo>
                    <a:pt x="36" y="64"/>
                  </a:lnTo>
                  <a:lnTo>
                    <a:pt x="31" y="67"/>
                  </a:lnTo>
                  <a:lnTo>
                    <a:pt x="26" y="68"/>
                  </a:lnTo>
                  <a:lnTo>
                    <a:pt x="21" y="68"/>
                  </a:lnTo>
                  <a:lnTo>
                    <a:pt x="11" y="68"/>
                  </a:lnTo>
                  <a:lnTo>
                    <a:pt x="3" y="65"/>
                  </a:lnTo>
                  <a:lnTo>
                    <a:pt x="0" y="53"/>
                  </a:lnTo>
                  <a:lnTo>
                    <a:pt x="5" y="56"/>
                  </a:lnTo>
                  <a:lnTo>
                    <a:pt x="10" y="59"/>
                  </a:lnTo>
                  <a:lnTo>
                    <a:pt x="16" y="61"/>
                  </a:lnTo>
                  <a:lnTo>
                    <a:pt x="22" y="61"/>
                  </a:lnTo>
                  <a:lnTo>
                    <a:pt x="26" y="61"/>
                  </a:lnTo>
                  <a:lnTo>
                    <a:pt x="31" y="58"/>
                  </a:lnTo>
                  <a:lnTo>
                    <a:pt x="35" y="56"/>
                  </a:lnTo>
                  <a:lnTo>
                    <a:pt x="36" y="53"/>
                  </a:lnTo>
                  <a:lnTo>
                    <a:pt x="36" y="51"/>
                  </a:lnTo>
                  <a:lnTo>
                    <a:pt x="36" y="48"/>
                  </a:lnTo>
                  <a:lnTo>
                    <a:pt x="35" y="46"/>
                  </a:lnTo>
                  <a:lnTo>
                    <a:pt x="31" y="42"/>
                  </a:lnTo>
                  <a:lnTo>
                    <a:pt x="25" y="38"/>
                  </a:lnTo>
                  <a:lnTo>
                    <a:pt x="19" y="36"/>
                  </a:lnTo>
                  <a:lnTo>
                    <a:pt x="13" y="32"/>
                  </a:lnTo>
                  <a:lnTo>
                    <a:pt x="8" y="29"/>
                  </a:lnTo>
                  <a:lnTo>
                    <a:pt x="4" y="24"/>
                  </a:lnTo>
                  <a:lnTo>
                    <a:pt x="3" y="21"/>
                  </a:lnTo>
                  <a:lnTo>
                    <a:pt x="2" y="18"/>
                  </a:lnTo>
                  <a:lnTo>
                    <a:pt x="3" y="13"/>
                  </a:lnTo>
                  <a:lnTo>
                    <a:pt x="4" y="9"/>
                  </a:lnTo>
                  <a:lnTo>
                    <a:pt x="6" y="7"/>
                  </a:lnTo>
                  <a:lnTo>
                    <a:pt x="10" y="4"/>
                  </a:lnTo>
                  <a:lnTo>
                    <a:pt x="17" y="0"/>
                  </a:lnTo>
                  <a:lnTo>
                    <a:pt x="27" y="0"/>
                  </a:lnTo>
                  <a:lnTo>
                    <a:pt x="35" y="0"/>
                  </a:lnTo>
                  <a:lnTo>
                    <a:pt x="42" y="2"/>
                  </a:lnTo>
                  <a:lnTo>
                    <a:pt x="4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79">
              <a:extLst>
                <a:ext uri="{FF2B5EF4-FFF2-40B4-BE49-F238E27FC236}">
                  <a16:creationId xmlns:a16="http://schemas.microsoft.com/office/drawing/2014/main" id="{23C38FE5-4CA1-18E1-C671-C3373E7EFA8E}"/>
                </a:ext>
              </a:extLst>
            </p:cNvPr>
            <p:cNvSpPr>
              <a:spLocks/>
            </p:cNvSpPr>
            <p:nvPr userDrawn="1"/>
          </p:nvSpPr>
          <p:spPr bwMode="auto">
            <a:xfrm>
              <a:off x="5476" y="3927"/>
              <a:ext cx="13" cy="55"/>
            </a:xfrm>
            <a:custGeom>
              <a:avLst/>
              <a:gdLst>
                <a:gd name="T0" fmla="*/ 1 w 19"/>
                <a:gd name="T1" fmla="*/ 5 h 65"/>
                <a:gd name="T2" fmla="*/ 1 w 19"/>
                <a:gd name="T3" fmla="*/ 5 h 65"/>
                <a:gd name="T4" fmla="*/ 1 w 19"/>
                <a:gd name="T5" fmla="*/ 3 h 65"/>
                <a:gd name="T6" fmla="*/ 1 w 19"/>
                <a:gd name="T7" fmla="*/ 2 h 65"/>
                <a:gd name="T8" fmla="*/ 0 w 19"/>
                <a:gd name="T9" fmla="*/ 0 h 65"/>
                <a:gd name="T10" fmla="*/ 0 w 19"/>
                <a:gd name="T11" fmla="*/ 0 h 65"/>
                <a:gd name="T12" fmla="*/ 2 w 19"/>
                <a:gd name="T13" fmla="*/ 0 h 65"/>
                <a:gd name="T14" fmla="*/ 2 w 19"/>
                <a:gd name="T15" fmla="*/ 0 h 65"/>
                <a:gd name="T16" fmla="*/ 2 w 19"/>
                <a:gd name="T17" fmla="*/ 0 h 65"/>
                <a:gd name="T18" fmla="*/ 1 w 19"/>
                <a:gd name="T19" fmla="*/ 2 h 65"/>
                <a:gd name="T20" fmla="*/ 1 w 19"/>
                <a:gd name="T21" fmla="*/ 3 h 65"/>
                <a:gd name="T22" fmla="*/ 1 w 19"/>
                <a:gd name="T23" fmla="*/ 5 h 65"/>
                <a:gd name="T24" fmla="*/ 1 w 19"/>
                <a:gd name="T25" fmla="*/ 18 h 65"/>
                <a:gd name="T26" fmla="*/ 1 w 19"/>
                <a:gd name="T27" fmla="*/ 18 h 65"/>
                <a:gd name="T28" fmla="*/ 1 w 19"/>
                <a:gd name="T29" fmla="*/ 21 h 65"/>
                <a:gd name="T30" fmla="*/ 1 w 19"/>
                <a:gd name="T31" fmla="*/ 22 h 65"/>
                <a:gd name="T32" fmla="*/ 2 w 19"/>
                <a:gd name="T33" fmla="*/ 25 h 65"/>
                <a:gd name="T34" fmla="*/ 2 w 19"/>
                <a:gd name="T35" fmla="*/ 25 h 65"/>
                <a:gd name="T36" fmla="*/ 0 w 19"/>
                <a:gd name="T37" fmla="*/ 25 h 65"/>
                <a:gd name="T38" fmla="*/ 0 w 19"/>
                <a:gd name="T39" fmla="*/ 25 h 65"/>
                <a:gd name="T40" fmla="*/ 0 w 19"/>
                <a:gd name="T41" fmla="*/ 25 h 65"/>
                <a:gd name="T42" fmla="*/ 1 w 19"/>
                <a:gd name="T43" fmla="*/ 22 h 65"/>
                <a:gd name="T44" fmla="*/ 1 w 19"/>
                <a:gd name="T45" fmla="*/ 21 h 65"/>
                <a:gd name="T46" fmla="*/ 1 w 19"/>
                <a:gd name="T47" fmla="*/ 18 h 65"/>
                <a:gd name="T48" fmla="*/ 1 w 19"/>
                <a:gd name="T49" fmla="*/ 5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65">
                  <a:moveTo>
                    <a:pt x="5" y="13"/>
                  </a:moveTo>
                  <a:lnTo>
                    <a:pt x="5" y="13"/>
                  </a:lnTo>
                  <a:lnTo>
                    <a:pt x="4" y="6"/>
                  </a:lnTo>
                  <a:lnTo>
                    <a:pt x="3" y="2"/>
                  </a:lnTo>
                  <a:lnTo>
                    <a:pt x="0" y="0"/>
                  </a:lnTo>
                  <a:lnTo>
                    <a:pt x="19" y="0"/>
                  </a:lnTo>
                  <a:lnTo>
                    <a:pt x="16" y="2"/>
                  </a:lnTo>
                  <a:lnTo>
                    <a:pt x="15" y="6"/>
                  </a:lnTo>
                  <a:lnTo>
                    <a:pt x="15" y="13"/>
                  </a:lnTo>
                  <a:lnTo>
                    <a:pt x="15" y="51"/>
                  </a:lnTo>
                  <a:lnTo>
                    <a:pt x="15" y="59"/>
                  </a:lnTo>
                  <a:lnTo>
                    <a:pt x="16" y="62"/>
                  </a:lnTo>
                  <a:lnTo>
                    <a:pt x="19" y="65"/>
                  </a:lnTo>
                  <a:lnTo>
                    <a:pt x="0" y="65"/>
                  </a:lnTo>
                  <a:lnTo>
                    <a:pt x="3" y="62"/>
                  </a:lnTo>
                  <a:lnTo>
                    <a:pt x="4" y="59"/>
                  </a:lnTo>
                  <a:lnTo>
                    <a:pt x="5" y="51"/>
                  </a:lnTo>
                  <a:lnTo>
                    <a:pt x="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80">
              <a:extLst>
                <a:ext uri="{FF2B5EF4-FFF2-40B4-BE49-F238E27FC236}">
                  <a16:creationId xmlns:a16="http://schemas.microsoft.com/office/drawing/2014/main" id="{C2471CD1-A7A4-D555-D91E-40496559261D}"/>
                </a:ext>
              </a:extLst>
            </p:cNvPr>
            <p:cNvSpPr>
              <a:spLocks/>
            </p:cNvSpPr>
            <p:nvPr userDrawn="1"/>
          </p:nvSpPr>
          <p:spPr bwMode="auto">
            <a:xfrm>
              <a:off x="5491" y="3925"/>
              <a:ext cx="35" cy="58"/>
            </a:xfrm>
            <a:custGeom>
              <a:avLst/>
              <a:gdLst>
                <a:gd name="T0" fmla="*/ 3 w 51"/>
                <a:gd name="T1" fmla="*/ 23 h 67"/>
                <a:gd name="T2" fmla="*/ 3 w 51"/>
                <a:gd name="T3" fmla="*/ 23 h 67"/>
                <a:gd name="T4" fmla="*/ 3 w 51"/>
                <a:gd name="T5" fmla="*/ 26 h 67"/>
                <a:gd name="T6" fmla="*/ 3 w 51"/>
                <a:gd name="T7" fmla="*/ 27 h 67"/>
                <a:gd name="T8" fmla="*/ 3 w 51"/>
                <a:gd name="T9" fmla="*/ 28 h 67"/>
                <a:gd name="T10" fmla="*/ 3 w 51"/>
                <a:gd name="T11" fmla="*/ 28 h 67"/>
                <a:gd name="T12" fmla="*/ 1 w 51"/>
                <a:gd name="T13" fmla="*/ 28 h 67"/>
                <a:gd name="T14" fmla="*/ 1 w 51"/>
                <a:gd name="T15" fmla="*/ 28 h 67"/>
                <a:gd name="T16" fmla="*/ 1 w 51"/>
                <a:gd name="T17" fmla="*/ 28 h 67"/>
                <a:gd name="T18" fmla="*/ 2 w 51"/>
                <a:gd name="T19" fmla="*/ 27 h 67"/>
                <a:gd name="T20" fmla="*/ 2 w 51"/>
                <a:gd name="T21" fmla="*/ 26 h 67"/>
                <a:gd name="T22" fmla="*/ 2 w 51"/>
                <a:gd name="T23" fmla="*/ 23 h 67"/>
                <a:gd name="T24" fmla="*/ 2 w 51"/>
                <a:gd name="T25" fmla="*/ 3 h 67"/>
                <a:gd name="T26" fmla="*/ 1 w 51"/>
                <a:gd name="T27" fmla="*/ 3 h 67"/>
                <a:gd name="T28" fmla="*/ 1 w 51"/>
                <a:gd name="T29" fmla="*/ 3 h 67"/>
                <a:gd name="T30" fmla="*/ 1 w 51"/>
                <a:gd name="T31" fmla="*/ 3 h 67"/>
                <a:gd name="T32" fmla="*/ 1 w 51"/>
                <a:gd name="T33" fmla="*/ 4 h 67"/>
                <a:gd name="T34" fmla="*/ 0 w 51"/>
                <a:gd name="T35" fmla="*/ 6 h 67"/>
                <a:gd name="T36" fmla="*/ 0 w 51"/>
                <a:gd name="T37" fmla="*/ 6 h 67"/>
                <a:gd name="T38" fmla="*/ 1 w 51"/>
                <a:gd name="T39" fmla="*/ 0 h 67"/>
                <a:gd name="T40" fmla="*/ 1 w 51"/>
                <a:gd name="T41" fmla="*/ 0 h 67"/>
                <a:gd name="T42" fmla="*/ 1 w 51"/>
                <a:gd name="T43" fmla="*/ 0 h 67"/>
                <a:gd name="T44" fmla="*/ 1 w 51"/>
                <a:gd name="T45" fmla="*/ 2 h 67"/>
                <a:gd name="T46" fmla="*/ 1 w 51"/>
                <a:gd name="T47" fmla="*/ 2 h 67"/>
                <a:gd name="T48" fmla="*/ 5 w 51"/>
                <a:gd name="T49" fmla="*/ 2 h 67"/>
                <a:gd name="T50" fmla="*/ 5 w 51"/>
                <a:gd name="T51" fmla="*/ 2 h 67"/>
                <a:gd name="T52" fmla="*/ 5 w 51"/>
                <a:gd name="T53" fmla="*/ 0 h 67"/>
                <a:gd name="T54" fmla="*/ 5 w 51"/>
                <a:gd name="T55" fmla="*/ 0 h 67"/>
                <a:gd name="T56" fmla="*/ 5 w 51"/>
                <a:gd name="T57" fmla="*/ 6 h 67"/>
                <a:gd name="T58" fmla="*/ 5 w 51"/>
                <a:gd name="T59" fmla="*/ 6 h 67"/>
                <a:gd name="T60" fmla="*/ 5 w 51"/>
                <a:gd name="T61" fmla="*/ 6 h 67"/>
                <a:gd name="T62" fmla="*/ 5 w 51"/>
                <a:gd name="T63" fmla="*/ 4 h 67"/>
                <a:gd name="T64" fmla="*/ 5 w 51"/>
                <a:gd name="T65" fmla="*/ 3 h 67"/>
                <a:gd name="T66" fmla="*/ 4 w 51"/>
                <a:gd name="T67" fmla="*/ 3 h 67"/>
                <a:gd name="T68" fmla="*/ 3 w 51"/>
                <a:gd name="T69" fmla="*/ 3 h 67"/>
                <a:gd name="T70" fmla="*/ 3 w 51"/>
                <a:gd name="T71" fmla="*/ 23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 h="67">
                  <a:moveTo>
                    <a:pt x="30" y="53"/>
                  </a:moveTo>
                  <a:lnTo>
                    <a:pt x="30" y="53"/>
                  </a:lnTo>
                  <a:lnTo>
                    <a:pt x="31" y="61"/>
                  </a:lnTo>
                  <a:lnTo>
                    <a:pt x="33" y="64"/>
                  </a:lnTo>
                  <a:lnTo>
                    <a:pt x="35" y="67"/>
                  </a:lnTo>
                  <a:lnTo>
                    <a:pt x="16" y="67"/>
                  </a:lnTo>
                  <a:lnTo>
                    <a:pt x="19" y="64"/>
                  </a:lnTo>
                  <a:lnTo>
                    <a:pt x="20" y="61"/>
                  </a:lnTo>
                  <a:lnTo>
                    <a:pt x="20" y="53"/>
                  </a:lnTo>
                  <a:lnTo>
                    <a:pt x="20" y="9"/>
                  </a:lnTo>
                  <a:lnTo>
                    <a:pt x="12" y="9"/>
                  </a:lnTo>
                  <a:lnTo>
                    <a:pt x="6" y="9"/>
                  </a:lnTo>
                  <a:lnTo>
                    <a:pt x="2" y="10"/>
                  </a:lnTo>
                  <a:lnTo>
                    <a:pt x="0" y="13"/>
                  </a:lnTo>
                  <a:lnTo>
                    <a:pt x="3" y="0"/>
                  </a:lnTo>
                  <a:lnTo>
                    <a:pt x="7" y="2"/>
                  </a:lnTo>
                  <a:lnTo>
                    <a:pt x="9" y="2"/>
                  </a:lnTo>
                  <a:lnTo>
                    <a:pt x="46" y="2"/>
                  </a:lnTo>
                  <a:lnTo>
                    <a:pt x="51" y="0"/>
                  </a:lnTo>
                  <a:lnTo>
                    <a:pt x="49" y="13"/>
                  </a:lnTo>
                  <a:lnTo>
                    <a:pt x="47" y="13"/>
                  </a:lnTo>
                  <a:lnTo>
                    <a:pt x="46" y="10"/>
                  </a:lnTo>
                  <a:lnTo>
                    <a:pt x="44" y="9"/>
                  </a:lnTo>
                  <a:lnTo>
                    <a:pt x="39" y="9"/>
                  </a:lnTo>
                  <a:lnTo>
                    <a:pt x="30" y="9"/>
                  </a:lnTo>
                  <a:lnTo>
                    <a:pt x="3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81">
              <a:extLst>
                <a:ext uri="{FF2B5EF4-FFF2-40B4-BE49-F238E27FC236}">
                  <a16:creationId xmlns:a16="http://schemas.microsoft.com/office/drawing/2014/main" id="{A3FC070C-E3C2-AE8B-7CF1-BCDD404AF5FC}"/>
                </a:ext>
              </a:extLst>
            </p:cNvPr>
            <p:cNvSpPr>
              <a:spLocks/>
            </p:cNvSpPr>
            <p:nvPr userDrawn="1"/>
          </p:nvSpPr>
          <p:spPr bwMode="auto">
            <a:xfrm>
              <a:off x="5526" y="3927"/>
              <a:ext cx="42" cy="55"/>
            </a:xfrm>
            <a:custGeom>
              <a:avLst/>
              <a:gdLst>
                <a:gd name="T0" fmla="*/ 4 w 61"/>
                <a:gd name="T1" fmla="*/ 18 h 65"/>
                <a:gd name="T2" fmla="*/ 4 w 61"/>
                <a:gd name="T3" fmla="*/ 18 h 65"/>
                <a:gd name="T4" fmla="*/ 4 w 61"/>
                <a:gd name="T5" fmla="*/ 21 h 65"/>
                <a:gd name="T6" fmla="*/ 4 w 61"/>
                <a:gd name="T7" fmla="*/ 22 h 65"/>
                <a:gd name="T8" fmla="*/ 5 w 61"/>
                <a:gd name="T9" fmla="*/ 25 h 65"/>
                <a:gd name="T10" fmla="*/ 5 w 61"/>
                <a:gd name="T11" fmla="*/ 25 h 65"/>
                <a:gd name="T12" fmla="*/ 2 w 61"/>
                <a:gd name="T13" fmla="*/ 25 h 65"/>
                <a:gd name="T14" fmla="*/ 2 w 61"/>
                <a:gd name="T15" fmla="*/ 25 h 65"/>
                <a:gd name="T16" fmla="*/ 2 w 61"/>
                <a:gd name="T17" fmla="*/ 25 h 65"/>
                <a:gd name="T18" fmla="*/ 3 w 61"/>
                <a:gd name="T19" fmla="*/ 22 h 65"/>
                <a:gd name="T20" fmla="*/ 3 w 61"/>
                <a:gd name="T21" fmla="*/ 21 h 65"/>
                <a:gd name="T22" fmla="*/ 3 w 61"/>
                <a:gd name="T23" fmla="*/ 18 h 65"/>
                <a:gd name="T24" fmla="*/ 3 w 61"/>
                <a:gd name="T25" fmla="*/ 13 h 65"/>
                <a:gd name="T26" fmla="*/ 1 w 61"/>
                <a:gd name="T27" fmla="*/ 3 h 65"/>
                <a:gd name="T28" fmla="*/ 1 w 61"/>
                <a:gd name="T29" fmla="*/ 3 h 65"/>
                <a:gd name="T30" fmla="*/ 1 w 61"/>
                <a:gd name="T31" fmla="*/ 3 h 65"/>
                <a:gd name="T32" fmla="*/ 1 w 61"/>
                <a:gd name="T33" fmla="*/ 2 h 65"/>
                <a:gd name="T34" fmla="*/ 0 w 61"/>
                <a:gd name="T35" fmla="*/ 0 h 65"/>
                <a:gd name="T36" fmla="*/ 1 w 61"/>
                <a:gd name="T37" fmla="*/ 0 h 65"/>
                <a:gd name="T38" fmla="*/ 1 w 61"/>
                <a:gd name="T39" fmla="*/ 0 h 65"/>
                <a:gd name="T40" fmla="*/ 1 w 61"/>
                <a:gd name="T41" fmla="*/ 0 h 65"/>
                <a:gd name="T42" fmla="*/ 2 w 61"/>
                <a:gd name="T43" fmla="*/ 2 h 65"/>
                <a:gd name="T44" fmla="*/ 4 w 61"/>
                <a:gd name="T45" fmla="*/ 10 h 65"/>
                <a:gd name="T46" fmla="*/ 5 w 61"/>
                <a:gd name="T47" fmla="*/ 3 h 65"/>
                <a:gd name="T48" fmla="*/ 5 w 61"/>
                <a:gd name="T49" fmla="*/ 3 h 65"/>
                <a:gd name="T50" fmla="*/ 5 w 61"/>
                <a:gd name="T51" fmla="*/ 3 h 65"/>
                <a:gd name="T52" fmla="*/ 5 w 61"/>
                <a:gd name="T53" fmla="*/ 3 h 65"/>
                <a:gd name="T54" fmla="*/ 5 w 61"/>
                <a:gd name="T55" fmla="*/ 2 h 65"/>
                <a:gd name="T56" fmla="*/ 5 w 61"/>
                <a:gd name="T57" fmla="*/ 0 h 65"/>
                <a:gd name="T58" fmla="*/ 5 w 61"/>
                <a:gd name="T59" fmla="*/ 0 h 65"/>
                <a:gd name="T60" fmla="*/ 7 w 61"/>
                <a:gd name="T61" fmla="*/ 0 h 65"/>
                <a:gd name="T62" fmla="*/ 4 w 61"/>
                <a:gd name="T63" fmla="*/ 13 h 65"/>
                <a:gd name="T64" fmla="*/ 4 w 61"/>
                <a:gd name="T65" fmla="*/ 18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65">
                  <a:moveTo>
                    <a:pt x="37" y="51"/>
                  </a:moveTo>
                  <a:lnTo>
                    <a:pt x="37" y="51"/>
                  </a:lnTo>
                  <a:lnTo>
                    <a:pt x="37" y="59"/>
                  </a:lnTo>
                  <a:lnTo>
                    <a:pt x="38" y="61"/>
                  </a:lnTo>
                  <a:lnTo>
                    <a:pt x="42" y="65"/>
                  </a:lnTo>
                  <a:lnTo>
                    <a:pt x="22" y="65"/>
                  </a:lnTo>
                  <a:lnTo>
                    <a:pt x="24" y="62"/>
                  </a:lnTo>
                  <a:lnTo>
                    <a:pt x="26" y="59"/>
                  </a:lnTo>
                  <a:lnTo>
                    <a:pt x="26" y="51"/>
                  </a:lnTo>
                  <a:lnTo>
                    <a:pt x="26" y="36"/>
                  </a:lnTo>
                  <a:lnTo>
                    <a:pt x="10" y="10"/>
                  </a:lnTo>
                  <a:lnTo>
                    <a:pt x="6" y="3"/>
                  </a:lnTo>
                  <a:lnTo>
                    <a:pt x="4" y="2"/>
                  </a:lnTo>
                  <a:lnTo>
                    <a:pt x="0" y="0"/>
                  </a:lnTo>
                  <a:lnTo>
                    <a:pt x="10" y="0"/>
                  </a:lnTo>
                  <a:lnTo>
                    <a:pt x="13" y="0"/>
                  </a:lnTo>
                  <a:lnTo>
                    <a:pt x="17" y="2"/>
                  </a:lnTo>
                  <a:lnTo>
                    <a:pt x="33" y="28"/>
                  </a:lnTo>
                  <a:lnTo>
                    <a:pt x="45" y="10"/>
                  </a:lnTo>
                  <a:lnTo>
                    <a:pt x="46" y="7"/>
                  </a:lnTo>
                  <a:lnTo>
                    <a:pt x="46" y="5"/>
                  </a:lnTo>
                  <a:lnTo>
                    <a:pt x="46" y="2"/>
                  </a:lnTo>
                  <a:lnTo>
                    <a:pt x="43" y="0"/>
                  </a:lnTo>
                  <a:lnTo>
                    <a:pt x="61" y="0"/>
                  </a:lnTo>
                  <a:lnTo>
                    <a:pt x="37" y="36"/>
                  </a:lnTo>
                  <a:lnTo>
                    <a:pt x="3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82">
              <a:extLst>
                <a:ext uri="{FF2B5EF4-FFF2-40B4-BE49-F238E27FC236}">
                  <a16:creationId xmlns:a16="http://schemas.microsoft.com/office/drawing/2014/main" id="{78B9B904-215E-321E-D881-30CDE3FAC4FE}"/>
                </a:ext>
              </a:extLst>
            </p:cNvPr>
            <p:cNvSpPr>
              <a:spLocks noEditPoints="1"/>
            </p:cNvSpPr>
            <p:nvPr userDrawn="1"/>
          </p:nvSpPr>
          <p:spPr bwMode="auto">
            <a:xfrm>
              <a:off x="5592" y="3925"/>
              <a:ext cx="56" cy="58"/>
            </a:xfrm>
            <a:custGeom>
              <a:avLst/>
              <a:gdLst>
                <a:gd name="T0" fmla="*/ 16 w 72"/>
                <a:gd name="T1" fmla="*/ 12 h 69"/>
                <a:gd name="T2" fmla="*/ 16 w 72"/>
                <a:gd name="T3" fmla="*/ 17 h 69"/>
                <a:gd name="T4" fmla="*/ 14 w 72"/>
                <a:gd name="T5" fmla="*/ 20 h 69"/>
                <a:gd name="T6" fmla="*/ 11 w 72"/>
                <a:gd name="T7" fmla="*/ 24 h 69"/>
                <a:gd name="T8" fmla="*/ 7 w 72"/>
                <a:gd name="T9" fmla="*/ 24 h 69"/>
                <a:gd name="T10" fmla="*/ 7 w 72"/>
                <a:gd name="T11" fmla="*/ 24 h 69"/>
                <a:gd name="T12" fmla="*/ 3 w 72"/>
                <a:gd name="T13" fmla="*/ 23 h 69"/>
                <a:gd name="T14" fmla="*/ 2 w 72"/>
                <a:gd name="T15" fmla="*/ 19 h 69"/>
                <a:gd name="T16" fmla="*/ 1 w 72"/>
                <a:gd name="T17" fmla="*/ 14 h 69"/>
                <a:gd name="T18" fmla="*/ 0 w 72"/>
                <a:gd name="T19" fmla="*/ 12 h 69"/>
                <a:gd name="T20" fmla="*/ 2 w 72"/>
                <a:gd name="T21" fmla="*/ 8 h 69"/>
                <a:gd name="T22" fmla="*/ 2 w 72"/>
                <a:gd name="T23" fmla="*/ 3 h 69"/>
                <a:gd name="T24" fmla="*/ 5 w 72"/>
                <a:gd name="T25" fmla="*/ 3 h 69"/>
                <a:gd name="T26" fmla="*/ 9 w 72"/>
                <a:gd name="T27" fmla="*/ 0 h 69"/>
                <a:gd name="T28" fmla="*/ 9 w 72"/>
                <a:gd name="T29" fmla="*/ 1 h 69"/>
                <a:gd name="T30" fmla="*/ 12 w 72"/>
                <a:gd name="T31" fmla="*/ 3 h 69"/>
                <a:gd name="T32" fmla="*/ 15 w 72"/>
                <a:gd name="T33" fmla="*/ 6 h 69"/>
                <a:gd name="T34" fmla="*/ 16 w 72"/>
                <a:gd name="T35" fmla="*/ 9 h 69"/>
                <a:gd name="T36" fmla="*/ 16 w 72"/>
                <a:gd name="T37" fmla="*/ 12 h 69"/>
                <a:gd name="T38" fmla="*/ 2 w 72"/>
                <a:gd name="T39" fmla="*/ 12 h 69"/>
                <a:gd name="T40" fmla="*/ 3 w 72"/>
                <a:gd name="T41" fmla="*/ 15 h 69"/>
                <a:gd name="T42" fmla="*/ 4 w 72"/>
                <a:gd name="T43" fmla="*/ 19 h 69"/>
                <a:gd name="T44" fmla="*/ 5 w 72"/>
                <a:gd name="T45" fmla="*/ 20 h 69"/>
                <a:gd name="T46" fmla="*/ 9 w 72"/>
                <a:gd name="T47" fmla="*/ 22 h 69"/>
                <a:gd name="T48" fmla="*/ 9 w 72"/>
                <a:gd name="T49" fmla="*/ 22 h 69"/>
                <a:gd name="T50" fmla="*/ 12 w 72"/>
                <a:gd name="T51" fmla="*/ 20 h 69"/>
                <a:gd name="T52" fmla="*/ 12 w 72"/>
                <a:gd name="T53" fmla="*/ 18 h 69"/>
                <a:gd name="T54" fmla="*/ 14 w 72"/>
                <a:gd name="T55" fmla="*/ 14 h 69"/>
                <a:gd name="T56" fmla="*/ 14 w 72"/>
                <a:gd name="T57" fmla="*/ 13 h 69"/>
                <a:gd name="T58" fmla="*/ 13 w 72"/>
                <a:gd name="T59" fmla="*/ 9 h 69"/>
                <a:gd name="T60" fmla="*/ 12 w 72"/>
                <a:gd name="T61" fmla="*/ 6 h 69"/>
                <a:gd name="T62" fmla="*/ 10 w 72"/>
                <a:gd name="T63" fmla="*/ 3 h 69"/>
                <a:gd name="T64" fmla="*/ 9 w 72"/>
                <a:gd name="T65" fmla="*/ 3 h 69"/>
                <a:gd name="T66" fmla="*/ 7 w 72"/>
                <a:gd name="T67" fmla="*/ 3 h 69"/>
                <a:gd name="T68" fmla="*/ 5 w 72"/>
                <a:gd name="T69" fmla="*/ 5 h 69"/>
                <a:gd name="T70" fmla="*/ 3 w 72"/>
                <a:gd name="T71" fmla="*/ 7 h 69"/>
                <a:gd name="T72" fmla="*/ 2 w 72"/>
                <a:gd name="T73" fmla="*/ 10 h 69"/>
                <a:gd name="T74" fmla="*/ 2 w 72"/>
                <a:gd name="T75" fmla="*/ 12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9">
                  <a:moveTo>
                    <a:pt x="72" y="35"/>
                  </a:moveTo>
                  <a:lnTo>
                    <a:pt x="72" y="35"/>
                  </a:lnTo>
                  <a:lnTo>
                    <a:pt x="71" y="42"/>
                  </a:lnTo>
                  <a:lnTo>
                    <a:pt x="70" y="48"/>
                  </a:lnTo>
                  <a:lnTo>
                    <a:pt x="66" y="54"/>
                  </a:lnTo>
                  <a:lnTo>
                    <a:pt x="61" y="59"/>
                  </a:lnTo>
                  <a:lnTo>
                    <a:pt x="56" y="64"/>
                  </a:lnTo>
                  <a:lnTo>
                    <a:pt x="50" y="66"/>
                  </a:lnTo>
                  <a:lnTo>
                    <a:pt x="43" y="69"/>
                  </a:lnTo>
                  <a:lnTo>
                    <a:pt x="35" y="69"/>
                  </a:lnTo>
                  <a:lnTo>
                    <a:pt x="29" y="69"/>
                  </a:lnTo>
                  <a:lnTo>
                    <a:pt x="22" y="66"/>
                  </a:lnTo>
                  <a:lnTo>
                    <a:pt x="16" y="64"/>
                  </a:lnTo>
                  <a:lnTo>
                    <a:pt x="11" y="59"/>
                  </a:lnTo>
                  <a:lnTo>
                    <a:pt x="6" y="54"/>
                  </a:lnTo>
                  <a:lnTo>
                    <a:pt x="2" y="49"/>
                  </a:lnTo>
                  <a:lnTo>
                    <a:pt x="1" y="42"/>
                  </a:lnTo>
                  <a:lnTo>
                    <a:pt x="0" y="35"/>
                  </a:lnTo>
                  <a:lnTo>
                    <a:pt x="1" y="28"/>
                  </a:lnTo>
                  <a:lnTo>
                    <a:pt x="2" y="21"/>
                  </a:lnTo>
                  <a:lnTo>
                    <a:pt x="6" y="16"/>
                  </a:lnTo>
                  <a:lnTo>
                    <a:pt x="11" y="10"/>
                  </a:lnTo>
                  <a:lnTo>
                    <a:pt x="16" y="6"/>
                  </a:lnTo>
                  <a:lnTo>
                    <a:pt x="22" y="3"/>
                  </a:lnTo>
                  <a:lnTo>
                    <a:pt x="29" y="1"/>
                  </a:lnTo>
                  <a:lnTo>
                    <a:pt x="37" y="0"/>
                  </a:lnTo>
                  <a:lnTo>
                    <a:pt x="44" y="1"/>
                  </a:lnTo>
                  <a:lnTo>
                    <a:pt x="51" y="4"/>
                  </a:lnTo>
                  <a:lnTo>
                    <a:pt x="57" y="6"/>
                  </a:lnTo>
                  <a:lnTo>
                    <a:pt x="62" y="11"/>
                  </a:lnTo>
                  <a:lnTo>
                    <a:pt x="66" y="16"/>
                  </a:lnTo>
                  <a:lnTo>
                    <a:pt x="70" y="21"/>
                  </a:lnTo>
                  <a:lnTo>
                    <a:pt x="71" y="27"/>
                  </a:lnTo>
                  <a:lnTo>
                    <a:pt x="72" y="35"/>
                  </a:lnTo>
                  <a:close/>
                  <a:moveTo>
                    <a:pt x="11" y="33"/>
                  </a:moveTo>
                  <a:lnTo>
                    <a:pt x="11" y="33"/>
                  </a:lnTo>
                  <a:lnTo>
                    <a:pt x="12" y="39"/>
                  </a:lnTo>
                  <a:lnTo>
                    <a:pt x="13" y="44"/>
                  </a:lnTo>
                  <a:lnTo>
                    <a:pt x="15" y="49"/>
                  </a:lnTo>
                  <a:lnTo>
                    <a:pt x="18" y="53"/>
                  </a:lnTo>
                  <a:lnTo>
                    <a:pt x="22" y="57"/>
                  </a:lnTo>
                  <a:lnTo>
                    <a:pt x="26" y="59"/>
                  </a:lnTo>
                  <a:lnTo>
                    <a:pt x="31" y="62"/>
                  </a:lnTo>
                  <a:lnTo>
                    <a:pt x="37" y="62"/>
                  </a:lnTo>
                  <a:lnTo>
                    <a:pt x="42" y="62"/>
                  </a:lnTo>
                  <a:lnTo>
                    <a:pt x="46" y="60"/>
                  </a:lnTo>
                  <a:lnTo>
                    <a:pt x="51" y="58"/>
                  </a:lnTo>
                  <a:lnTo>
                    <a:pt x="54" y="54"/>
                  </a:lnTo>
                  <a:lnTo>
                    <a:pt x="57" y="51"/>
                  </a:lnTo>
                  <a:lnTo>
                    <a:pt x="59" y="47"/>
                  </a:lnTo>
                  <a:lnTo>
                    <a:pt x="60" y="42"/>
                  </a:lnTo>
                  <a:lnTo>
                    <a:pt x="61" y="36"/>
                  </a:lnTo>
                  <a:lnTo>
                    <a:pt x="60" y="31"/>
                  </a:lnTo>
                  <a:lnTo>
                    <a:pt x="59" y="26"/>
                  </a:lnTo>
                  <a:lnTo>
                    <a:pt x="57" y="21"/>
                  </a:lnTo>
                  <a:lnTo>
                    <a:pt x="55" y="16"/>
                  </a:lnTo>
                  <a:lnTo>
                    <a:pt x="51" y="13"/>
                  </a:lnTo>
                  <a:lnTo>
                    <a:pt x="46" y="10"/>
                  </a:lnTo>
                  <a:lnTo>
                    <a:pt x="42" y="9"/>
                  </a:lnTo>
                  <a:lnTo>
                    <a:pt x="37" y="8"/>
                  </a:lnTo>
                  <a:lnTo>
                    <a:pt x="31" y="9"/>
                  </a:lnTo>
                  <a:lnTo>
                    <a:pt x="26" y="10"/>
                  </a:lnTo>
                  <a:lnTo>
                    <a:pt x="22" y="13"/>
                  </a:lnTo>
                  <a:lnTo>
                    <a:pt x="18" y="15"/>
                  </a:lnTo>
                  <a:lnTo>
                    <a:pt x="15" y="19"/>
                  </a:lnTo>
                  <a:lnTo>
                    <a:pt x="13" y="24"/>
                  </a:lnTo>
                  <a:lnTo>
                    <a:pt x="12" y="28"/>
                  </a:lnTo>
                  <a:lnTo>
                    <a:pt x="1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3">
              <a:extLst>
                <a:ext uri="{FF2B5EF4-FFF2-40B4-BE49-F238E27FC236}">
                  <a16:creationId xmlns:a16="http://schemas.microsoft.com/office/drawing/2014/main" id="{0DABD285-9995-ADCC-D6D0-845C301119CE}"/>
                </a:ext>
              </a:extLst>
            </p:cNvPr>
            <p:cNvSpPr>
              <a:spLocks/>
            </p:cNvSpPr>
            <p:nvPr userDrawn="1"/>
          </p:nvSpPr>
          <p:spPr bwMode="auto">
            <a:xfrm>
              <a:off x="5651" y="3925"/>
              <a:ext cx="29" cy="58"/>
            </a:xfrm>
            <a:custGeom>
              <a:avLst/>
              <a:gdLst>
                <a:gd name="T0" fmla="*/ 3 w 37"/>
                <a:gd name="T1" fmla="*/ 23 h 67"/>
                <a:gd name="T2" fmla="*/ 3 w 37"/>
                <a:gd name="T3" fmla="*/ 23 h 67"/>
                <a:gd name="T4" fmla="*/ 3 w 37"/>
                <a:gd name="T5" fmla="*/ 26 h 67"/>
                <a:gd name="T6" fmla="*/ 4 w 37"/>
                <a:gd name="T7" fmla="*/ 27 h 67"/>
                <a:gd name="T8" fmla="*/ 4 w 37"/>
                <a:gd name="T9" fmla="*/ 28 h 67"/>
                <a:gd name="T10" fmla="*/ 4 w 37"/>
                <a:gd name="T11" fmla="*/ 28 h 67"/>
                <a:gd name="T12" fmla="*/ 0 w 37"/>
                <a:gd name="T13" fmla="*/ 28 h 67"/>
                <a:gd name="T14" fmla="*/ 0 w 37"/>
                <a:gd name="T15" fmla="*/ 28 h 67"/>
                <a:gd name="T16" fmla="*/ 0 w 37"/>
                <a:gd name="T17" fmla="*/ 28 h 67"/>
                <a:gd name="T18" fmla="*/ 2 w 37"/>
                <a:gd name="T19" fmla="*/ 27 h 67"/>
                <a:gd name="T20" fmla="*/ 2 w 37"/>
                <a:gd name="T21" fmla="*/ 26 h 67"/>
                <a:gd name="T22" fmla="*/ 2 w 37"/>
                <a:gd name="T23" fmla="*/ 23 h 67"/>
                <a:gd name="T24" fmla="*/ 2 w 37"/>
                <a:gd name="T25" fmla="*/ 7 h 67"/>
                <a:gd name="T26" fmla="*/ 2 w 37"/>
                <a:gd name="T27" fmla="*/ 7 h 67"/>
                <a:gd name="T28" fmla="*/ 2 w 37"/>
                <a:gd name="T29" fmla="*/ 3 h 67"/>
                <a:gd name="T30" fmla="*/ 2 w 37"/>
                <a:gd name="T31" fmla="*/ 3 h 67"/>
                <a:gd name="T32" fmla="*/ 0 w 37"/>
                <a:gd name="T33" fmla="*/ 2 h 67"/>
                <a:gd name="T34" fmla="*/ 0 w 37"/>
                <a:gd name="T35" fmla="*/ 2 h 67"/>
                <a:gd name="T36" fmla="*/ 8 w 37"/>
                <a:gd name="T37" fmla="*/ 2 h 67"/>
                <a:gd name="T38" fmla="*/ 8 w 37"/>
                <a:gd name="T39" fmla="*/ 2 h 67"/>
                <a:gd name="T40" fmla="*/ 8 w 37"/>
                <a:gd name="T41" fmla="*/ 2 h 67"/>
                <a:gd name="T42" fmla="*/ 8 w 37"/>
                <a:gd name="T43" fmla="*/ 0 h 67"/>
                <a:gd name="T44" fmla="*/ 9 w 37"/>
                <a:gd name="T45" fmla="*/ 0 h 67"/>
                <a:gd name="T46" fmla="*/ 9 w 37"/>
                <a:gd name="T47" fmla="*/ 6 h 67"/>
                <a:gd name="T48" fmla="*/ 8 w 37"/>
                <a:gd name="T49" fmla="*/ 6 h 67"/>
                <a:gd name="T50" fmla="*/ 8 w 37"/>
                <a:gd name="T51" fmla="*/ 6 h 67"/>
                <a:gd name="T52" fmla="*/ 8 w 37"/>
                <a:gd name="T53" fmla="*/ 4 h 67"/>
                <a:gd name="T54" fmla="*/ 7 w 37"/>
                <a:gd name="T55" fmla="*/ 3 h 67"/>
                <a:gd name="T56" fmla="*/ 6 w 37"/>
                <a:gd name="T57" fmla="*/ 3 h 67"/>
                <a:gd name="T58" fmla="*/ 6 w 37"/>
                <a:gd name="T59" fmla="*/ 3 h 67"/>
                <a:gd name="T60" fmla="*/ 3 w 37"/>
                <a:gd name="T61" fmla="*/ 3 h 67"/>
                <a:gd name="T62" fmla="*/ 3 w 37"/>
                <a:gd name="T63" fmla="*/ 11 h 67"/>
                <a:gd name="T64" fmla="*/ 6 w 37"/>
                <a:gd name="T65" fmla="*/ 11 h 67"/>
                <a:gd name="T66" fmla="*/ 6 w 37"/>
                <a:gd name="T67" fmla="*/ 11 h 67"/>
                <a:gd name="T68" fmla="*/ 7 w 37"/>
                <a:gd name="T69" fmla="*/ 11 h 67"/>
                <a:gd name="T70" fmla="*/ 7 w 37"/>
                <a:gd name="T71" fmla="*/ 11 h 67"/>
                <a:gd name="T72" fmla="*/ 7 w 37"/>
                <a:gd name="T73" fmla="*/ 16 h 67"/>
                <a:gd name="T74" fmla="*/ 7 w 37"/>
                <a:gd name="T75" fmla="*/ 16 h 67"/>
                <a:gd name="T76" fmla="*/ 7 w 37"/>
                <a:gd name="T77" fmla="*/ 16 h 67"/>
                <a:gd name="T78" fmla="*/ 6 w 37"/>
                <a:gd name="T79" fmla="*/ 15 h 67"/>
                <a:gd name="T80" fmla="*/ 6 w 37"/>
                <a:gd name="T81" fmla="*/ 15 h 67"/>
                <a:gd name="T82" fmla="*/ 5 w 37"/>
                <a:gd name="T83" fmla="*/ 15 h 67"/>
                <a:gd name="T84" fmla="*/ 3 w 37"/>
                <a:gd name="T85" fmla="*/ 15 h 67"/>
                <a:gd name="T86" fmla="*/ 3 w 37"/>
                <a:gd name="T87" fmla="*/ 23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 h="67">
                  <a:moveTo>
                    <a:pt x="15" y="53"/>
                  </a:moveTo>
                  <a:lnTo>
                    <a:pt x="15" y="53"/>
                  </a:lnTo>
                  <a:lnTo>
                    <a:pt x="15" y="61"/>
                  </a:lnTo>
                  <a:lnTo>
                    <a:pt x="16" y="64"/>
                  </a:lnTo>
                  <a:lnTo>
                    <a:pt x="19" y="67"/>
                  </a:lnTo>
                  <a:lnTo>
                    <a:pt x="0" y="67"/>
                  </a:lnTo>
                  <a:lnTo>
                    <a:pt x="3" y="64"/>
                  </a:lnTo>
                  <a:lnTo>
                    <a:pt x="4" y="61"/>
                  </a:lnTo>
                  <a:lnTo>
                    <a:pt x="4" y="53"/>
                  </a:lnTo>
                  <a:lnTo>
                    <a:pt x="4" y="15"/>
                  </a:lnTo>
                  <a:lnTo>
                    <a:pt x="4" y="8"/>
                  </a:lnTo>
                  <a:lnTo>
                    <a:pt x="3" y="4"/>
                  </a:lnTo>
                  <a:lnTo>
                    <a:pt x="0" y="2"/>
                  </a:lnTo>
                  <a:lnTo>
                    <a:pt x="32" y="2"/>
                  </a:lnTo>
                  <a:lnTo>
                    <a:pt x="35" y="2"/>
                  </a:lnTo>
                  <a:lnTo>
                    <a:pt x="36" y="0"/>
                  </a:lnTo>
                  <a:lnTo>
                    <a:pt x="37" y="0"/>
                  </a:lnTo>
                  <a:lnTo>
                    <a:pt x="37" y="13"/>
                  </a:lnTo>
                  <a:lnTo>
                    <a:pt x="36" y="13"/>
                  </a:lnTo>
                  <a:lnTo>
                    <a:pt x="33" y="10"/>
                  </a:lnTo>
                  <a:lnTo>
                    <a:pt x="31" y="9"/>
                  </a:lnTo>
                  <a:lnTo>
                    <a:pt x="25" y="9"/>
                  </a:lnTo>
                  <a:lnTo>
                    <a:pt x="15" y="9"/>
                  </a:lnTo>
                  <a:lnTo>
                    <a:pt x="15" y="27"/>
                  </a:lnTo>
                  <a:lnTo>
                    <a:pt x="26" y="27"/>
                  </a:lnTo>
                  <a:lnTo>
                    <a:pt x="31" y="27"/>
                  </a:lnTo>
                  <a:lnTo>
                    <a:pt x="31" y="37"/>
                  </a:lnTo>
                  <a:lnTo>
                    <a:pt x="28" y="36"/>
                  </a:lnTo>
                  <a:lnTo>
                    <a:pt x="27" y="35"/>
                  </a:lnTo>
                  <a:lnTo>
                    <a:pt x="22" y="35"/>
                  </a:lnTo>
                  <a:lnTo>
                    <a:pt x="15" y="35"/>
                  </a:lnTo>
                  <a:lnTo>
                    <a:pt x="15"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4">
              <a:extLst>
                <a:ext uri="{FF2B5EF4-FFF2-40B4-BE49-F238E27FC236}">
                  <a16:creationId xmlns:a16="http://schemas.microsoft.com/office/drawing/2014/main" id="{14E3A7EB-FB22-E1A4-4D64-B78C35129727}"/>
                </a:ext>
              </a:extLst>
            </p:cNvPr>
            <p:cNvSpPr>
              <a:spLocks noEditPoints="1"/>
            </p:cNvSpPr>
            <p:nvPr userDrawn="1"/>
          </p:nvSpPr>
          <p:spPr bwMode="auto">
            <a:xfrm>
              <a:off x="5702" y="3927"/>
              <a:ext cx="50" cy="55"/>
            </a:xfrm>
            <a:custGeom>
              <a:avLst/>
              <a:gdLst>
                <a:gd name="T0" fmla="*/ 3 w 70"/>
                <a:gd name="T1" fmla="*/ 15 h 65"/>
                <a:gd name="T2" fmla="*/ 2 w 70"/>
                <a:gd name="T3" fmla="*/ 20 h 65"/>
                <a:gd name="T4" fmla="*/ 2 w 70"/>
                <a:gd name="T5" fmla="*/ 20 h 65"/>
                <a:gd name="T6" fmla="*/ 2 w 70"/>
                <a:gd name="T7" fmla="*/ 21 h 65"/>
                <a:gd name="T8" fmla="*/ 2 w 70"/>
                <a:gd name="T9" fmla="*/ 22 h 65"/>
                <a:gd name="T10" fmla="*/ 2 w 70"/>
                <a:gd name="T11" fmla="*/ 22 h 65"/>
                <a:gd name="T12" fmla="*/ 3 w 70"/>
                <a:gd name="T13" fmla="*/ 25 h 65"/>
                <a:gd name="T14" fmla="*/ 3 w 70"/>
                <a:gd name="T15" fmla="*/ 25 h 65"/>
                <a:gd name="T16" fmla="*/ 0 w 70"/>
                <a:gd name="T17" fmla="*/ 25 h 65"/>
                <a:gd name="T18" fmla="*/ 0 w 70"/>
                <a:gd name="T19" fmla="*/ 25 h 65"/>
                <a:gd name="T20" fmla="*/ 0 w 70"/>
                <a:gd name="T21" fmla="*/ 25 h 65"/>
                <a:gd name="T22" fmla="*/ 1 w 70"/>
                <a:gd name="T23" fmla="*/ 22 h 65"/>
                <a:gd name="T24" fmla="*/ 1 w 70"/>
                <a:gd name="T25" fmla="*/ 21 h 65"/>
                <a:gd name="T26" fmla="*/ 1 w 70"/>
                <a:gd name="T27" fmla="*/ 18 h 65"/>
                <a:gd name="T28" fmla="*/ 4 w 70"/>
                <a:gd name="T29" fmla="*/ 3 h 65"/>
                <a:gd name="T30" fmla="*/ 4 w 70"/>
                <a:gd name="T31" fmla="*/ 3 h 65"/>
                <a:gd name="T32" fmla="*/ 4 w 70"/>
                <a:gd name="T33" fmla="*/ 3 h 65"/>
                <a:gd name="T34" fmla="*/ 4 w 70"/>
                <a:gd name="T35" fmla="*/ 1 h 65"/>
                <a:gd name="T36" fmla="*/ 3 w 70"/>
                <a:gd name="T37" fmla="*/ 0 h 65"/>
                <a:gd name="T38" fmla="*/ 3 w 70"/>
                <a:gd name="T39" fmla="*/ 0 h 65"/>
                <a:gd name="T40" fmla="*/ 6 w 70"/>
                <a:gd name="T41" fmla="*/ 0 h 65"/>
                <a:gd name="T42" fmla="*/ 8 w 70"/>
                <a:gd name="T43" fmla="*/ 18 h 65"/>
                <a:gd name="T44" fmla="*/ 8 w 70"/>
                <a:gd name="T45" fmla="*/ 18 h 65"/>
                <a:gd name="T46" fmla="*/ 9 w 70"/>
                <a:gd name="T47" fmla="*/ 21 h 65"/>
                <a:gd name="T48" fmla="*/ 9 w 70"/>
                <a:gd name="T49" fmla="*/ 22 h 65"/>
                <a:gd name="T50" fmla="*/ 10 w 70"/>
                <a:gd name="T51" fmla="*/ 25 h 65"/>
                <a:gd name="T52" fmla="*/ 10 w 70"/>
                <a:gd name="T53" fmla="*/ 25 h 65"/>
                <a:gd name="T54" fmla="*/ 7 w 70"/>
                <a:gd name="T55" fmla="*/ 25 h 65"/>
                <a:gd name="T56" fmla="*/ 7 w 70"/>
                <a:gd name="T57" fmla="*/ 25 h 65"/>
                <a:gd name="T58" fmla="*/ 7 w 70"/>
                <a:gd name="T59" fmla="*/ 25 h 65"/>
                <a:gd name="T60" fmla="*/ 7 w 70"/>
                <a:gd name="T61" fmla="*/ 22 h 65"/>
                <a:gd name="T62" fmla="*/ 7 w 70"/>
                <a:gd name="T63" fmla="*/ 22 h 65"/>
                <a:gd name="T64" fmla="*/ 7 w 70"/>
                <a:gd name="T65" fmla="*/ 20 h 65"/>
                <a:gd name="T66" fmla="*/ 6 w 70"/>
                <a:gd name="T67" fmla="*/ 15 h 65"/>
                <a:gd name="T68" fmla="*/ 3 w 70"/>
                <a:gd name="T69" fmla="*/ 15 h 65"/>
                <a:gd name="T70" fmla="*/ 4 w 70"/>
                <a:gd name="T71" fmla="*/ 3 h 65"/>
                <a:gd name="T72" fmla="*/ 3 w 70"/>
                <a:gd name="T73" fmla="*/ 12 h 65"/>
                <a:gd name="T74" fmla="*/ 6 w 70"/>
                <a:gd name="T75" fmla="*/ 12 h 65"/>
                <a:gd name="T76" fmla="*/ 4 w 70"/>
                <a:gd name="T77" fmla="*/ 3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65">
                  <a:moveTo>
                    <a:pt x="21" y="40"/>
                  </a:moveTo>
                  <a:lnTo>
                    <a:pt x="16" y="54"/>
                  </a:lnTo>
                  <a:lnTo>
                    <a:pt x="15" y="57"/>
                  </a:lnTo>
                  <a:lnTo>
                    <a:pt x="15" y="61"/>
                  </a:lnTo>
                  <a:lnTo>
                    <a:pt x="15" y="62"/>
                  </a:lnTo>
                  <a:lnTo>
                    <a:pt x="19" y="65"/>
                  </a:lnTo>
                  <a:lnTo>
                    <a:pt x="0" y="65"/>
                  </a:lnTo>
                  <a:lnTo>
                    <a:pt x="4" y="61"/>
                  </a:lnTo>
                  <a:lnTo>
                    <a:pt x="7" y="59"/>
                  </a:lnTo>
                  <a:lnTo>
                    <a:pt x="10" y="50"/>
                  </a:lnTo>
                  <a:lnTo>
                    <a:pt x="26" y="10"/>
                  </a:lnTo>
                  <a:lnTo>
                    <a:pt x="27" y="3"/>
                  </a:lnTo>
                  <a:lnTo>
                    <a:pt x="27" y="1"/>
                  </a:lnTo>
                  <a:lnTo>
                    <a:pt x="25" y="0"/>
                  </a:lnTo>
                  <a:lnTo>
                    <a:pt x="41" y="0"/>
                  </a:lnTo>
                  <a:lnTo>
                    <a:pt x="61" y="50"/>
                  </a:lnTo>
                  <a:lnTo>
                    <a:pt x="64" y="59"/>
                  </a:lnTo>
                  <a:lnTo>
                    <a:pt x="67" y="61"/>
                  </a:lnTo>
                  <a:lnTo>
                    <a:pt x="70" y="65"/>
                  </a:lnTo>
                  <a:lnTo>
                    <a:pt x="51" y="65"/>
                  </a:lnTo>
                  <a:lnTo>
                    <a:pt x="53" y="62"/>
                  </a:lnTo>
                  <a:lnTo>
                    <a:pt x="54" y="61"/>
                  </a:lnTo>
                  <a:lnTo>
                    <a:pt x="52" y="54"/>
                  </a:lnTo>
                  <a:lnTo>
                    <a:pt x="46" y="40"/>
                  </a:lnTo>
                  <a:lnTo>
                    <a:pt x="21" y="40"/>
                  </a:lnTo>
                  <a:close/>
                  <a:moveTo>
                    <a:pt x="34" y="8"/>
                  </a:moveTo>
                  <a:lnTo>
                    <a:pt x="24" y="33"/>
                  </a:lnTo>
                  <a:lnTo>
                    <a:pt x="43" y="33"/>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85">
              <a:extLst>
                <a:ext uri="{FF2B5EF4-FFF2-40B4-BE49-F238E27FC236}">
                  <a16:creationId xmlns:a16="http://schemas.microsoft.com/office/drawing/2014/main" id="{C4C5ADE8-F8C2-34F1-C497-BC6332183F39}"/>
                </a:ext>
              </a:extLst>
            </p:cNvPr>
            <p:cNvSpPr>
              <a:spLocks/>
            </p:cNvSpPr>
            <p:nvPr userDrawn="1"/>
          </p:nvSpPr>
          <p:spPr bwMode="auto">
            <a:xfrm>
              <a:off x="5760" y="3927"/>
              <a:ext cx="43" cy="55"/>
            </a:xfrm>
            <a:custGeom>
              <a:avLst/>
              <a:gdLst>
                <a:gd name="T0" fmla="*/ 4 w 58"/>
                <a:gd name="T1" fmla="*/ 0 h 65"/>
                <a:gd name="T2" fmla="*/ 4 w 58"/>
                <a:gd name="T3" fmla="*/ 0 h 65"/>
                <a:gd name="T4" fmla="*/ 5 w 58"/>
                <a:gd name="T5" fmla="*/ 1 h 65"/>
                <a:gd name="T6" fmla="*/ 7 w 58"/>
                <a:gd name="T7" fmla="*/ 3 h 65"/>
                <a:gd name="T8" fmla="*/ 7 w 58"/>
                <a:gd name="T9" fmla="*/ 3 h 65"/>
                <a:gd name="T10" fmla="*/ 7 w 58"/>
                <a:gd name="T11" fmla="*/ 6 h 65"/>
                <a:gd name="T12" fmla="*/ 7 w 58"/>
                <a:gd name="T13" fmla="*/ 6 h 65"/>
                <a:gd name="T14" fmla="*/ 7 w 58"/>
                <a:gd name="T15" fmla="*/ 8 h 65"/>
                <a:gd name="T16" fmla="*/ 7 w 58"/>
                <a:gd name="T17" fmla="*/ 10 h 65"/>
                <a:gd name="T18" fmla="*/ 5 w 58"/>
                <a:gd name="T19" fmla="*/ 11 h 65"/>
                <a:gd name="T20" fmla="*/ 5 w 58"/>
                <a:gd name="T21" fmla="*/ 12 h 65"/>
                <a:gd name="T22" fmla="*/ 7 w 58"/>
                <a:gd name="T23" fmla="*/ 18 h 65"/>
                <a:gd name="T24" fmla="*/ 7 w 58"/>
                <a:gd name="T25" fmla="*/ 18 h 65"/>
                <a:gd name="T26" fmla="*/ 8 w 58"/>
                <a:gd name="T27" fmla="*/ 21 h 65"/>
                <a:gd name="T28" fmla="*/ 10 w 58"/>
                <a:gd name="T29" fmla="*/ 25 h 65"/>
                <a:gd name="T30" fmla="*/ 8 w 58"/>
                <a:gd name="T31" fmla="*/ 25 h 65"/>
                <a:gd name="T32" fmla="*/ 8 w 58"/>
                <a:gd name="T33" fmla="*/ 25 h 65"/>
                <a:gd name="T34" fmla="*/ 7 w 58"/>
                <a:gd name="T35" fmla="*/ 23 h 65"/>
                <a:gd name="T36" fmla="*/ 7 w 58"/>
                <a:gd name="T37" fmla="*/ 22 h 65"/>
                <a:gd name="T38" fmla="*/ 6 w 58"/>
                <a:gd name="T39" fmla="*/ 21 h 65"/>
                <a:gd name="T40" fmla="*/ 4 w 58"/>
                <a:gd name="T41" fmla="*/ 16 h 65"/>
                <a:gd name="T42" fmla="*/ 3 w 58"/>
                <a:gd name="T43" fmla="*/ 11 h 65"/>
                <a:gd name="T44" fmla="*/ 3 w 58"/>
                <a:gd name="T45" fmla="*/ 11 h 65"/>
                <a:gd name="T46" fmla="*/ 4 w 58"/>
                <a:gd name="T47" fmla="*/ 11 h 65"/>
                <a:gd name="T48" fmla="*/ 5 w 58"/>
                <a:gd name="T49" fmla="*/ 10 h 65"/>
                <a:gd name="T50" fmla="*/ 5 w 58"/>
                <a:gd name="T51" fmla="*/ 8 h 65"/>
                <a:gd name="T52" fmla="*/ 5 w 58"/>
                <a:gd name="T53" fmla="*/ 7 h 65"/>
                <a:gd name="T54" fmla="*/ 5 w 58"/>
                <a:gd name="T55" fmla="*/ 6 h 65"/>
                <a:gd name="T56" fmla="*/ 5 w 58"/>
                <a:gd name="T57" fmla="*/ 6 h 65"/>
                <a:gd name="T58" fmla="*/ 5 w 58"/>
                <a:gd name="T59" fmla="*/ 4 h 65"/>
                <a:gd name="T60" fmla="*/ 5 w 58"/>
                <a:gd name="T61" fmla="*/ 3 h 65"/>
                <a:gd name="T62" fmla="*/ 4 w 58"/>
                <a:gd name="T63" fmla="*/ 3 h 65"/>
                <a:gd name="T64" fmla="*/ 4 w 58"/>
                <a:gd name="T65" fmla="*/ 3 h 65"/>
                <a:gd name="T66" fmla="*/ 4 w 58"/>
                <a:gd name="T67" fmla="*/ 3 h 65"/>
                <a:gd name="T68" fmla="*/ 2 w 58"/>
                <a:gd name="T69" fmla="*/ 3 h 65"/>
                <a:gd name="T70" fmla="*/ 2 w 58"/>
                <a:gd name="T71" fmla="*/ 18 h 65"/>
                <a:gd name="T72" fmla="*/ 2 w 58"/>
                <a:gd name="T73" fmla="*/ 18 h 65"/>
                <a:gd name="T74" fmla="*/ 2 w 58"/>
                <a:gd name="T75" fmla="*/ 21 h 65"/>
                <a:gd name="T76" fmla="*/ 3 w 58"/>
                <a:gd name="T77" fmla="*/ 22 h 65"/>
                <a:gd name="T78" fmla="*/ 3 w 58"/>
                <a:gd name="T79" fmla="*/ 25 h 65"/>
                <a:gd name="T80" fmla="*/ 3 w 58"/>
                <a:gd name="T81" fmla="*/ 25 h 65"/>
                <a:gd name="T82" fmla="*/ 0 w 58"/>
                <a:gd name="T83" fmla="*/ 25 h 65"/>
                <a:gd name="T84" fmla="*/ 0 w 58"/>
                <a:gd name="T85" fmla="*/ 25 h 65"/>
                <a:gd name="T86" fmla="*/ 0 w 58"/>
                <a:gd name="T87" fmla="*/ 25 h 65"/>
                <a:gd name="T88" fmla="*/ 1 w 58"/>
                <a:gd name="T89" fmla="*/ 22 h 65"/>
                <a:gd name="T90" fmla="*/ 1 w 58"/>
                <a:gd name="T91" fmla="*/ 21 h 65"/>
                <a:gd name="T92" fmla="*/ 1 w 58"/>
                <a:gd name="T93" fmla="*/ 18 h 65"/>
                <a:gd name="T94" fmla="*/ 1 w 58"/>
                <a:gd name="T95" fmla="*/ 5 h 65"/>
                <a:gd name="T96" fmla="*/ 1 w 58"/>
                <a:gd name="T97" fmla="*/ 5 h 65"/>
                <a:gd name="T98" fmla="*/ 1 w 58"/>
                <a:gd name="T99" fmla="*/ 3 h 65"/>
                <a:gd name="T100" fmla="*/ 1 w 58"/>
                <a:gd name="T101" fmla="*/ 2 h 65"/>
                <a:gd name="T102" fmla="*/ 0 w 58"/>
                <a:gd name="T103" fmla="*/ 0 h 65"/>
                <a:gd name="T104" fmla="*/ 0 w 58"/>
                <a:gd name="T105" fmla="*/ 0 h 65"/>
                <a:gd name="T106" fmla="*/ 4 w 58"/>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65">
                  <a:moveTo>
                    <a:pt x="23" y="0"/>
                  </a:moveTo>
                  <a:lnTo>
                    <a:pt x="23" y="0"/>
                  </a:lnTo>
                  <a:lnTo>
                    <a:pt x="32" y="1"/>
                  </a:lnTo>
                  <a:lnTo>
                    <a:pt x="38" y="5"/>
                  </a:lnTo>
                  <a:lnTo>
                    <a:pt x="42" y="10"/>
                  </a:lnTo>
                  <a:lnTo>
                    <a:pt x="43" y="16"/>
                  </a:lnTo>
                  <a:lnTo>
                    <a:pt x="42" y="22"/>
                  </a:lnTo>
                  <a:lnTo>
                    <a:pt x="38" y="27"/>
                  </a:lnTo>
                  <a:lnTo>
                    <a:pt x="33" y="30"/>
                  </a:lnTo>
                  <a:lnTo>
                    <a:pt x="28" y="33"/>
                  </a:lnTo>
                  <a:lnTo>
                    <a:pt x="42" y="51"/>
                  </a:lnTo>
                  <a:lnTo>
                    <a:pt x="49" y="59"/>
                  </a:lnTo>
                  <a:lnTo>
                    <a:pt x="58" y="65"/>
                  </a:lnTo>
                  <a:lnTo>
                    <a:pt x="49" y="65"/>
                  </a:lnTo>
                  <a:lnTo>
                    <a:pt x="42" y="63"/>
                  </a:lnTo>
                  <a:lnTo>
                    <a:pt x="39" y="62"/>
                  </a:lnTo>
                  <a:lnTo>
                    <a:pt x="37" y="60"/>
                  </a:lnTo>
                  <a:lnTo>
                    <a:pt x="26" y="45"/>
                  </a:lnTo>
                  <a:lnTo>
                    <a:pt x="16" y="30"/>
                  </a:lnTo>
                  <a:lnTo>
                    <a:pt x="22" y="29"/>
                  </a:lnTo>
                  <a:lnTo>
                    <a:pt x="28" y="27"/>
                  </a:lnTo>
                  <a:lnTo>
                    <a:pt x="32" y="23"/>
                  </a:lnTo>
                  <a:lnTo>
                    <a:pt x="33" y="19"/>
                  </a:lnTo>
                  <a:lnTo>
                    <a:pt x="33" y="17"/>
                  </a:lnTo>
                  <a:lnTo>
                    <a:pt x="32" y="12"/>
                  </a:lnTo>
                  <a:lnTo>
                    <a:pt x="30" y="8"/>
                  </a:lnTo>
                  <a:lnTo>
                    <a:pt x="26" y="6"/>
                  </a:lnTo>
                  <a:lnTo>
                    <a:pt x="21" y="6"/>
                  </a:lnTo>
                  <a:lnTo>
                    <a:pt x="14" y="6"/>
                  </a:lnTo>
                  <a:lnTo>
                    <a:pt x="14" y="51"/>
                  </a:lnTo>
                  <a:lnTo>
                    <a:pt x="15" y="59"/>
                  </a:lnTo>
                  <a:lnTo>
                    <a:pt x="16" y="62"/>
                  </a:lnTo>
                  <a:lnTo>
                    <a:pt x="19" y="65"/>
                  </a:lnTo>
                  <a:lnTo>
                    <a:pt x="0" y="65"/>
                  </a:lnTo>
                  <a:lnTo>
                    <a:pt x="3" y="62"/>
                  </a:lnTo>
                  <a:lnTo>
                    <a:pt x="4" y="59"/>
                  </a:lnTo>
                  <a:lnTo>
                    <a:pt x="4" y="51"/>
                  </a:lnTo>
                  <a:lnTo>
                    <a:pt x="4" y="13"/>
                  </a:lnTo>
                  <a:lnTo>
                    <a:pt x="4" y="6"/>
                  </a:lnTo>
                  <a:lnTo>
                    <a:pt x="3" y="2"/>
                  </a:lnTo>
                  <a:lnTo>
                    <a:pt x="0"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386">
              <a:extLst>
                <a:ext uri="{FF2B5EF4-FFF2-40B4-BE49-F238E27FC236}">
                  <a16:creationId xmlns:a16="http://schemas.microsoft.com/office/drawing/2014/main" id="{4D6988F1-CE0D-8BF5-C0C0-9951549441C0}"/>
                </a:ext>
              </a:extLst>
            </p:cNvPr>
            <p:cNvSpPr>
              <a:spLocks noEditPoints="1"/>
            </p:cNvSpPr>
            <p:nvPr userDrawn="1"/>
          </p:nvSpPr>
          <p:spPr bwMode="auto">
            <a:xfrm>
              <a:off x="5800" y="3927"/>
              <a:ext cx="43" cy="55"/>
            </a:xfrm>
            <a:custGeom>
              <a:avLst/>
              <a:gdLst>
                <a:gd name="T0" fmla="*/ 2 w 57"/>
                <a:gd name="T1" fmla="*/ 5 h 65"/>
                <a:gd name="T2" fmla="*/ 2 w 57"/>
                <a:gd name="T3" fmla="*/ 5 h 65"/>
                <a:gd name="T4" fmla="*/ 2 w 57"/>
                <a:gd name="T5" fmla="*/ 3 h 65"/>
                <a:gd name="T6" fmla="*/ 2 w 57"/>
                <a:gd name="T7" fmla="*/ 2 h 65"/>
                <a:gd name="T8" fmla="*/ 0 w 57"/>
                <a:gd name="T9" fmla="*/ 0 h 65"/>
                <a:gd name="T10" fmla="*/ 0 w 57"/>
                <a:gd name="T11" fmla="*/ 0 h 65"/>
                <a:gd name="T12" fmla="*/ 4 w 57"/>
                <a:gd name="T13" fmla="*/ 0 h 65"/>
                <a:gd name="T14" fmla="*/ 4 w 57"/>
                <a:gd name="T15" fmla="*/ 0 h 65"/>
                <a:gd name="T16" fmla="*/ 4 w 57"/>
                <a:gd name="T17" fmla="*/ 0 h 65"/>
                <a:gd name="T18" fmla="*/ 3 w 57"/>
                <a:gd name="T19" fmla="*/ 2 h 65"/>
                <a:gd name="T20" fmla="*/ 3 w 57"/>
                <a:gd name="T21" fmla="*/ 3 h 65"/>
                <a:gd name="T22" fmla="*/ 3 w 57"/>
                <a:gd name="T23" fmla="*/ 5 h 65"/>
                <a:gd name="T24" fmla="*/ 3 w 57"/>
                <a:gd name="T25" fmla="*/ 18 h 65"/>
                <a:gd name="T26" fmla="*/ 3 w 57"/>
                <a:gd name="T27" fmla="*/ 18 h 65"/>
                <a:gd name="T28" fmla="*/ 3 w 57"/>
                <a:gd name="T29" fmla="*/ 21 h 65"/>
                <a:gd name="T30" fmla="*/ 3 w 57"/>
                <a:gd name="T31" fmla="*/ 22 h 65"/>
                <a:gd name="T32" fmla="*/ 4 w 57"/>
                <a:gd name="T33" fmla="*/ 25 h 65"/>
                <a:gd name="T34" fmla="*/ 4 w 57"/>
                <a:gd name="T35" fmla="*/ 25 h 65"/>
                <a:gd name="T36" fmla="*/ 0 w 57"/>
                <a:gd name="T37" fmla="*/ 25 h 65"/>
                <a:gd name="T38" fmla="*/ 0 w 57"/>
                <a:gd name="T39" fmla="*/ 25 h 65"/>
                <a:gd name="T40" fmla="*/ 0 w 57"/>
                <a:gd name="T41" fmla="*/ 25 h 65"/>
                <a:gd name="T42" fmla="*/ 2 w 57"/>
                <a:gd name="T43" fmla="*/ 22 h 65"/>
                <a:gd name="T44" fmla="*/ 2 w 57"/>
                <a:gd name="T45" fmla="*/ 21 h 65"/>
                <a:gd name="T46" fmla="*/ 2 w 57"/>
                <a:gd name="T47" fmla="*/ 18 h 65"/>
                <a:gd name="T48" fmla="*/ 2 w 57"/>
                <a:gd name="T49" fmla="*/ 5 h 65"/>
                <a:gd name="T50" fmla="*/ 5 w 57"/>
                <a:gd name="T51" fmla="*/ 5 h 65"/>
                <a:gd name="T52" fmla="*/ 5 w 57"/>
                <a:gd name="T53" fmla="*/ 5 h 65"/>
                <a:gd name="T54" fmla="*/ 6 w 57"/>
                <a:gd name="T55" fmla="*/ 3 h 65"/>
                <a:gd name="T56" fmla="*/ 6 w 57"/>
                <a:gd name="T57" fmla="*/ 3 h 65"/>
                <a:gd name="T58" fmla="*/ 6 w 57"/>
                <a:gd name="T59" fmla="*/ 2 h 65"/>
                <a:gd name="T60" fmla="*/ 6 w 57"/>
                <a:gd name="T61" fmla="*/ 1 h 65"/>
                <a:gd name="T62" fmla="*/ 6 w 57"/>
                <a:gd name="T63" fmla="*/ 0 h 65"/>
                <a:gd name="T64" fmla="*/ 6 w 57"/>
                <a:gd name="T65" fmla="*/ 0 h 65"/>
                <a:gd name="T66" fmla="*/ 9 w 57"/>
                <a:gd name="T67" fmla="*/ 0 h 65"/>
                <a:gd name="T68" fmla="*/ 9 w 57"/>
                <a:gd name="T69" fmla="*/ 0 h 65"/>
                <a:gd name="T70" fmla="*/ 5 w 57"/>
                <a:gd name="T71" fmla="*/ 11 h 65"/>
                <a:gd name="T72" fmla="*/ 8 w 57"/>
                <a:gd name="T73" fmla="*/ 21 h 65"/>
                <a:gd name="T74" fmla="*/ 8 w 57"/>
                <a:gd name="T75" fmla="*/ 21 h 65"/>
                <a:gd name="T76" fmla="*/ 10 w 57"/>
                <a:gd name="T77" fmla="*/ 21 h 65"/>
                <a:gd name="T78" fmla="*/ 11 w 57"/>
                <a:gd name="T79" fmla="*/ 25 h 65"/>
                <a:gd name="T80" fmla="*/ 11 w 57"/>
                <a:gd name="T81" fmla="*/ 25 h 65"/>
                <a:gd name="T82" fmla="*/ 9 w 57"/>
                <a:gd name="T83" fmla="*/ 25 h 65"/>
                <a:gd name="T84" fmla="*/ 9 w 57"/>
                <a:gd name="T85" fmla="*/ 25 h 65"/>
                <a:gd name="T86" fmla="*/ 8 w 57"/>
                <a:gd name="T87" fmla="*/ 23 h 65"/>
                <a:gd name="T88" fmla="*/ 8 w 57"/>
                <a:gd name="T89" fmla="*/ 21 h 65"/>
                <a:gd name="T90" fmla="*/ 3 w 57"/>
                <a:gd name="T91" fmla="*/ 11 h 65"/>
                <a:gd name="T92" fmla="*/ 5 w 57"/>
                <a:gd name="T93" fmla="*/ 5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65">
                  <a:moveTo>
                    <a:pt x="5" y="13"/>
                  </a:moveTo>
                  <a:lnTo>
                    <a:pt x="5" y="13"/>
                  </a:lnTo>
                  <a:lnTo>
                    <a:pt x="4" y="6"/>
                  </a:lnTo>
                  <a:lnTo>
                    <a:pt x="2" y="2"/>
                  </a:lnTo>
                  <a:lnTo>
                    <a:pt x="0" y="0"/>
                  </a:lnTo>
                  <a:lnTo>
                    <a:pt x="18" y="0"/>
                  </a:lnTo>
                  <a:lnTo>
                    <a:pt x="16" y="2"/>
                  </a:lnTo>
                  <a:lnTo>
                    <a:pt x="15" y="6"/>
                  </a:lnTo>
                  <a:lnTo>
                    <a:pt x="15" y="13"/>
                  </a:lnTo>
                  <a:lnTo>
                    <a:pt x="15" y="51"/>
                  </a:lnTo>
                  <a:lnTo>
                    <a:pt x="15" y="59"/>
                  </a:lnTo>
                  <a:lnTo>
                    <a:pt x="16" y="62"/>
                  </a:lnTo>
                  <a:lnTo>
                    <a:pt x="18" y="65"/>
                  </a:lnTo>
                  <a:lnTo>
                    <a:pt x="0" y="65"/>
                  </a:lnTo>
                  <a:lnTo>
                    <a:pt x="2" y="62"/>
                  </a:lnTo>
                  <a:lnTo>
                    <a:pt x="4" y="59"/>
                  </a:lnTo>
                  <a:lnTo>
                    <a:pt x="5" y="51"/>
                  </a:lnTo>
                  <a:lnTo>
                    <a:pt x="5" y="13"/>
                  </a:lnTo>
                  <a:close/>
                  <a:moveTo>
                    <a:pt x="28" y="13"/>
                  </a:moveTo>
                  <a:lnTo>
                    <a:pt x="28" y="13"/>
                  </a:lnTo>
                  <a:lnTo>
                    <a:pt x="32" y="10"/>
                  </a:lnTo>
                  <a:lnTo>
                    <a:pt x="34" y="6"/>
                  </a:lnTo>
                  <a:lnTo>
                    <a:pt x="34" y="2"/>
                  </a:lnTo>
                  <a:lnTo>
                    <a:pt x="33" y="1"/>
                  </a:lnTo>
                  <a:lnTo>
                    <a:pt x="32" y="0"/>
                  </a:lnTo>
                  <a:lnTo>
                    <a:pt x="49" y="0"/>
                  </a:lnTo>
                  <a:lnTo>
                    <a:pt x="27" y="29"/>
                  </a:lnTo>
                  <a:lnTo>
                    <a:pt x="46" y="55"/>
                  </a:lnTo>
                  <a:lnTo>
                    <a:pt x="51" y="60"/>
                  </a:lnTo>
                  <a:lnTo>
                    <a:pt x="57" y="65"/>
                  </a:lnTo>
                  <a:lnTo>
                    <a:pt x="49" y="65"/>
                  </a:lnTo>
                  <a:lnTo>
                    <a:pt x="42" y="63"/>
                  </a:lnTo>
                  <a:lnTo>
                    <a:pt x="38" y="60"/>
                  </a:lnTo>
                  <a:lnTo>
                    <a:pt x="16" y="30"/>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387">
              <a:extLst>
                <a:ext uri="{FF2B5EF4-FFF2-40B4-BE49-F238E27FC236}">
                  <a16:creationId xmlns:a16="http://schemas.microsoft.com/office/drawing/2014/main" id="{C6F79624-C699-F059-3947-9026B639CCEC}"/>
                </a:ext>
              </a:extLst>
            </p:cNvPr>
            <p:cNvSpPr>
              <a:spLocks noEditPoints="1"/>
            </p:cNvSpPr>
            <p:nvPr userDrawn="1"/>
          </p:nvSpPr>
          <p:spPr bwMode="auto">
            <a:xfrm>
              <a:off x="5842" y="3927"/>
              <a:ext cx="54" cy="55"/>
            </a:xfrm>
            <a:custGeom>
              <a:avLst/>
              <a:gdLst>
                <a:gd name="T0" fmla="*/ 4 w 70"/>
                <a:gd name="T1" fmla="*/ 15 h 65"/>
                <a:gd name="T2" fmla="*/ 3 w 70"/>
                <a:gd name="T3" fmla="*/ 20 h 65"/>
                <a:gd name="T4" fmla="*/ 3 w 70"/>
                <a:gd name="T5" fmla="*/ 20 h 65"/>
                <a:gd name="T6" fmla="*/ 3 w 70"/>
                <a:gd name="T7" fmla="*/ 21 h 65"/>
                <a:gd name="T8" fmla="*/ 3 w 70"/>
                <a:gd name="T9" fmla="*/ 22 h 65"/>
                <a:gd name="T10" fmla="*/ 3 w 70"/>
                <a:gd name="T11" fmla="*/ 22 h 65"/>
                <a:gd name="T12" fmla="*/ 4 w 70"/>
                <a:gd name="T13" fmla="*/ 25 h 65"/>
                <a:gd name="T14" fmla="*/ 4 w 70"/>
                <a:gd name="T15" fmla="*/ 25 h 65"/>
                <a:gd name="T16" fmla="*/ 0 w 70"/>
                <a:gd name="T17" fmla="*/ 25 h 65"/>
                <a:gd name="T18" fmla="*/ 0 w 70"/>
                <a:gd name="T19" fmla="*/ 25 h 65"/>
                <a:gd name="T20" fmla="*/ 0 w 70"/>
                <a:gd name="T21" fmla="*/ 25 h 65"/>
                <a:gd name="T22" fmla="*/ 2 w 70"/>
                <a:gd name="T23" fmla="*/ 22 h 65"/>
                <a:gd name="T24" fmla="*/ 2 w 70"/>
                <a:gd name="T25" fmla="*/ 21 h 65"/>
                <a:gd name="T26" fmla="*/ 2 w 70"/>
                <a:gd name="T27" fmla="*/ 18 h 65"/>
                <a:gd name="T28" fmla="*/ 5 w 70"/>
                <a:gd name="T29" fmla="*/ 3 h 65"/>
                <a:gd name="T30" fmla="*/ 5 w 70"/>
                <a:gd name="T31" fmla="*/ 3 h 65"/>
                <a:gd name="T32" fmla="*/ 5 w 70"/>
                <a:gd name="T33" fmla="*/ 3 h 65"/>
                <a:gd name="T34" fmla="*/ 5 w 70"/>
                <a:gd name="T35" fmla="*/ 1 h 65"/>
                <a:gd name="T36" fmla="*/ 5 w 70"/>
                <a:gd name="T37" fmla="*/ 0 h 65"/>
                <a:gd name="T38" fmla="*/ 5 w 70"/>
                <a:gd name="T39" fmla="*/ 0 h 65"/>
                <a:gd name="T40" fmla="*/ 8 w 70"/>
                <a:gd name="T41" fmla="*/ 0 h 65"/>
                <a:gd name="T42" fmla="*/ 12 w 70"/>
                <a:gd name="T43" fmla="*/ 18 h 65"/>
                <a:gd name="T44" fmla="*/ 12 w 70"/>
                <a:gd name="T45" fmla="*/ 18 h 65"/>
                <a:gd name="T46" fmla="*/ 13 w 70"/>
                <a:gd name="T47" fmla="*/ 21 h 65"/>
                <a:gd name="T48" fmla="*/ 14 w 70"/>
                <a:gd name="T49" fmla="*/ 22 h 65"/>
                <a:gd name="T50" fmla="*/ 15 w 70"/>
                <a:gd name="T51" fmla="*/ 25 h 65"/>
                <a:gd name="T52" fmla="*/ 15 w 70"/>
                <a:gd name="T53" fmla="*/ 25 h 65"/>
                <a:gd name="T54" fmla="*/ 11 w 70"/>
                <a:gd name="T55" fmla="*/ 25 h 65"/>
                <a:gd name="T56" fmla="*/ 11 w 70"/>
                <a:gd name="T57" fmla="*/ 25 h 65"/>
                <a:gd name="T58" fmla="*/ 11 w 70"/>
                <a:gd name="T59" fmla="*/ 25 h 65"/>
                <a:gd name="T60" fmla="*/ 12 w 70"/>
                <a:gd name="T61" fmla="*/ 22 h 65"/>
                <a:gd name="T62" fmla="*/ 12 w 70"/>
                <a:gd name="T63" fmla="*/ 22 h 65"/>
                <a:gd name="T64" fmla="*/ 12 w 70"/>
                <a:gd name="T65" fmla="*/ 20 h 65"/>
                <a:gd name="T66" fmla="*/ 9 w 70"/>
                <a:gd name="T67" fmla="*/ 15 h 65"/>
                <a:gd name="T68" fmla="*/ 4 w 70"/>
                <a:gd name="T69" fmla="*/ 15 h 65"/>
                <a:gd name="T70" fmla="*/ 7 w 70"/>
                <a:gd name="T71" fmla="*/ 3 h 65"/>
                <a:gd name="T72" fmla="*/ 5 w 70"/>
                <a:gd name="T73" fmla="*/ 12 h 65"/>
                <a:gd name="T74" fmla="*/ 9 w 70"/>
                <a:gd name="T75" fmla="*/ 12 h 65"/>
                <a:gd name="T76" fmla="*/ 7 w 70"/>
                <a:gd name="T77" fmla="*/ 3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65">
                  <a:moveTo>
                    <a:pt x="21" y="40"/>
                  </a:moveTo>
                  <a:lnTo>
                    <a:pt x="16" y="54"/>
                  </a:lnTo>
                  <a:lnTo>
                    <a:pt x="15" y="57"/>
                  </a:lnTo>
                  <a:lnTo>
                    <a:pt x="15" y="61"/>
                  </a:lnTo>
                  <a:lnTo>
                    <a:pt x="15" y="62"/>
                  </a:lnTo>
                  <a:lnTo>
                    <a:pt x="19" y="65"/>
                  </a:lnTo>
                  <a:lnTo>
                    <a:pt x="0" y="65"/>
                  </a:lnTo>
                  <a:lnTo>
                    <a:pt x="4" y="61"/>
                  </a:lnTo>
                  <a:lnTo>
                    <a:pt x="6" y="59"/>
                  </a:lnTo>
                  <a:lnTo>
                    <a:pt x="10" y="50"/>
                  </a:lnTo>
                  <a:lnTo>
                    <a:pt x="26" y="10"/>
                  </a:lnTo>
                  <a:lnTo>
                    <a:pt x="27" y="3"/>
                  </a:lnTo>
                  <a:lnTo>
                    <a:pt x="27" y="1"/>
                  </a:lnTo>
                  <a:lnTo>
                    <a:pt x="25" y="0"/>
                  </a:lnTo>
                  <a:lnTo>
                    <a:pt x="39" y="0"/>
                  </a:lnTo>
                  <a:lnTo>
                    <a:pt x="60" y="50"/>
                  </a:lnTo>
                  <a:lnTo>
                    <a:pt x="64" y="59"/>
                  </a:lnTo>
                  <a:lnTo>
                    <a:pt x="66" y="61"/>
                  </a:lnTo>
                  <a:lnTo>
                    <a:pt x="70" y="65"/>
                  </a:lnTo>
                  <a:lnTo>
                    <a:pt x="50" y="65"/>
                  </a:lnTo>
                  <a:lnTo>
                    <a:pt x="53" y="62"/>
                  </a:lnTo>
                  <a:lnTo>
                    <a:pt x="53" y="61"/>
                  </a:lnTo>
                  <a:lnTo>
                    <a:pt x="52" y="54"/>
                  </a:lnTo>
                  <a:lnTo>
                    <a:pt x="46" y="40"/>
                  </a:lnTo>
                  <a:lnTo>
                    <a:pt x="21" y="40"/>
                  </a:lnTo>
                  <a:close/>
                  <a:moveTo>
                    <a:pt x="33" y="8"/>
                  </a:moveTo>
                  <a:lnTo>
                    <a:pt x="24" y="33"/>
                  </a:lnTo>
                  <a:lnTo>
                    <a:pt x="43" y="33"/>
                  </a:lnTo>
                  <a:lnTo>
                    <a:pt x="3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88">
              <a:extLst>
                <a:ext uri="{FF2B5EF4-FFF2-40B4-BE49-F238E27FC236}">
                  <a16:creationId xmlns:a16="http://schemas.microsoft.com/office/drawing/2014/main" id="{311E3360-AD43-39FA-B9B7-267E836F7715}"/>
                </a:ext>
              </a:extLst>
            </p:cNvPr>
            <p:cNvSpPr>
              <a:spLocks/>
            </p:cNvSpPr>
            <p:nvPr userDrawn="1"/>
          </p:nvSpPr>
          <p:spPr bwMode="auto">
            <a:xfrm>
              <a:off x="5899" y="3927"/>
              <a:ext cx="50" cy="56"/>
            </a:xfrm>
            <a:custGeom>
              <a:avLst/>
              <a:gdLst>
                <a:gd name="T0" fmla="*/ 2 w 66"/>
                <a:gd name="T1" fmla="*/ 18 h 67"/>
                <a:gd name="T2" fmla="*/ 2 w 66"/>
                <a:gd name="T3" fmla="*/ 18 h 67"/>
                <a:gd name="T4" fmla="*/ 3 w 66"/>
                <a:gd name="T5" fmla="*/ 19 h 67"/>
                <a:gd name="T6" fmla="*/ 3 w 66"/>
                <a:gd name="T7" fmla="*/ 21 h 67"/>
                <a:gd name="T8" fmla="*/ 4 w 66"/>
                <a:gd name="T9" fmla="*/ 23 h 67"/>
                <a:gd name="T10" fmla="*/ 4 w 66"/>
                <a:gd name="T11" fmla="*/ 23 h 67"/>
                <a:gd name="T12" fmla="*/ 0 w 66"/>
                <a:gd name="T13" fmla="*/ 23 h 67"/>
                <a:gd name="T14" fmla="*/ 0 w 66"/>
                <a:gd name="T15" fmla="*/ 23 h 67"/>
                <a:gd name="T16" fmla="*/ 0 w 66"/>
                <a:gd name="T17" fmla="*/ 23 h 67"/>
                <a:gd name="T18" fmla="*/ 2 w 66"/>
                <a:gd name="T19" fmla="*/ 21 h 67"/>
                <a:gd name="T20" fmla="*/ 2 w 66"/>
                <a:gd name="T21" fmla="*/ 19 h 67"/>
                <a:gd name="T22" fmla="*/ 2 w 66"/>
                <a:gd name="T23" fmla="*/ 18 h 67"/>
                <a:gd name="T24" fmla="*/ 2 w 66"/>
                <a:gd name="T25" fmla="*/ 4 h 67"/>
                <a:gd name="T26" fmla="*/ 2 w 66"/>
                <a:gd name="T27" fmla="*/ 4 h 67"/>
                <a:gd name="T28" fmla="*/ 2 w 66"/>
                <a:gd name="T29" fmla="*/ 3 h 67"/>
                <a:gd name="T30" fmla="*/ 2 w 66"/>
                <a:gd name="T31" fmla="*/ 2 h 67"/>
                <a:gd name="T32" fmla="*/ 0 w 66"/>
                <a:gd name="T33" fmla="*/ 0 h 67"/>
                <a:gd name="T34" fmla="*/ 0 w 66"/>
                <a:gd name="T35" fmla="*/ 0 h 67"/>
                <a:gd name="T36" fmla="*/ 3 w 66"/>
                <a:gd name="T37" fmla="*/ 0 h 67"/>
                <a:gd name="T38" fmla="*/ 3 w 66"/>
                <a:gd name="T39" fmla="*/ 0 h 67"/>
                <a:gd name="T40" fmla="*/ 3 w 66"/>
                <a:gd name="T41" fmla="*/ 0 h 67"/>
                <a:gd name="T42" fmla="*/ 3 w 66"/>
                <a:gd name="T43" fmla="*/ 2 h 67"/>
                <a:gd name="T44" fmla="*/ 4 w 66"/>
                <a:gd name="T45" fmla="*/ 3 h 67"/>
                <a:gd name="T46" fmla="*/ 10 w 66"/>
                <a:gd name="T47" fmla="*/ 17 h 67"/>
                <a:gd name="T48" fmla="*/ 10 w 66"/>
                <a:gd name="T49" fmla="*/ 4 h 67"/>
                <a:gd name="T50" fmla="*/ 10 w 66"/>
                <a:gd name="T51" fmla="*/ 4 h 67"/>
                <a:gd name="T52" fmla="*/ 10 w 66"/>
                <a:gd name="T53" fmla="*/ 3 h 67"/>
                <a:gd name="T54" fmla="*/ 10 w 66"/>
                <a:gd name="T55" fmla="*/ 2 h 67"/>
                <a:gd name="T56" fmla="*/ 8 w 66"/>
                <a:gd name="T57" fmla="*/ 0 h 67"/>
                <a:gd name="T58" fmla="*/ 8 w 66"/>
                <a:gd name="T59" fmla="*/ 0 h 67"/>
                <a:gd name="T60" fmla="*/ 13 w 66"/>
                <a:gd name="T61" fmla="*/ 0 h 67"/>
                <a:gd name="T62" fmla="*/ 13 w 66"/>
                <a:gd name="T63" fmla="*/ 0 h 67"/>
                <a:gd name="T64" fmla="*/ 13 w 66"/>
                <a:gd name="T65" fmla="*/ 0 h 67"/>
                <a:gd name="T66" fmla="*/ 11 w 66"/>
                <a:gd name="T67" fmla="*/ 2 h 67"/>
                <a:gd name="T68" fmla="*/ 11 w 66"/>
                <a:gd name="T69" fmla="*/ 3 h 67"/>
                <a:gd name="T70" fmla="*/ 11 w 66"/>
                <a:gd name="T71" fmla="*/ 4 h 67"/>
                <a:gd name="T72" fmla="*/ 11 w 66"/>
                <a:gd name="T73" fmla="*/ 23 h 67"/>
                <a:gd name="T74" fmla="*/ 11 w 66"/>
                <a:gd name="T75" fmla="*/ 23 h 67"/>
                <a:gd name="T76" fmla="*/ 11 w 66"/>
                <a:gd name="T77" fmla="*/ 23 h 67"/>
                <a:gd name="T78" fmla="*/ 10 w 66"/>
                <a:gd name="T79" fmla="*/ 22 h 67"/>
                <a:gd name="T80" fmla="*/ 8 w 66"/>
                <a:gd name="T81" fmla="*/ 19 h 67"/>
                <a:gd name="T82" fmla="*/ 2 w 66"/>
                <a:gd name="T83" fmla="*/ 5 h 67"/>
                <a:gd name="T84" fmla="*/ 2 w 66"/>
                <a:gd name="T85" fmla="*/ 18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6" h="67">
                  <a:moveTo>
                    <a:pt x="12" y="51"/>
                  </a:moveTo>
                  <a:lnTo>
                    <a:pt x="12" y="51"/>
                  </a:lnTo>
                  <a:lnTo>
                    <a:pt x="13" y="59"/>
                  </a:lnTo>
                  <a:lnTo>
                    <a:pt x="14" y="62"/>
                  </a:lnTo>
                  <a:lnTo>
                    <a:pt x="17" y="65"/>
                  </a:lnTo>
                  <a:lnTo>
                    <a:pt x="0" y="65"/>
                  </a:lnTo>
                  <a:lnTo>
                    <a:pt x="2" y="62"/>
                  </a:lnTo>
                  <a:lnTo>
                    <a:pt x="5" y="59"/>
                  </a:lnTo>
                  <a:lnTo>
                    <a:pt x="5" y="51"/>
                  </a:lnTo>
                  <a:lnTo>
                    <a:pt x="5" y="12"/>
                  </a:lnTo>
                  <a:lnTo>
                    <a:pt x="5" y="5"/>
                  </a:lnTo>
                  <a:lnTo>
                    <a:pt x="2" y="2"/>
                  </a:lnTo>
                  <a:lnTo>
                    <a:pt x="0" y="0"/>
                  </a:lnTo>
                  <a:lnTo>
                    <a:pt x="14" y="0"/>
                  </a:lnTo>
                  <a:lnTo>
                    <a:pt x="16" y="2"/>
                  </a:lnTo>
                  <a:lnTo>
                    <a:pt x="17" y="5"/>
                  </a:lnTo>
                  <a:lnTo>
                    <a:pt x="54" y="50"/>
                  </a:lnTo>
                  <a:lnTo>
                    <a:pt x="54" y="12"/>
                  </a:lnTo>
                  <a:lnTo>
                    <a:pt x="52" y="5"/>
                  </a:lnTo>
                  <a:lnTo>
                    <a:pt x="51" y="2"/>
                  </a:lnTo>
                  <a:lnTo>
                    <a:pt x="48" y="0"/>
                  </a:lnTo>
                  <a:lnTo>
                    <a:pt x="66" y="0"/>
                  </a:lnTo>
                  <a:lnTo>
                    <a:pt x="62" y="2"/>
                  </a:lnTo>
                  <a:lnTo>
                    <a:pt x="61" y="5"/>
                  </a:lnTo>
                  <a:lnTo>
                    <a:pt x="60" y="12"/>
                  </a:lnTo>
                  <a:lnTo>
                    <a:pt x="60" y="67"/>
                  </a:lnTo>
                  <a:lnTo>
                    <a:pt x="56" y="66"/>
                  </a:lnTo>
                  <a:lnTo>
                    <a:pt x="52" y="63"/>
                  </a:lnTo>
                  <a:lnTo>
                    <a:pt x="46" y="56"/>
                  </a:lnTo>
                  <a:lnTo>
                    <a:pt x="12" y="13"/>
                  </a:lnTo>
                  <a:lnTo>
                    <a:pt x="1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389">
              <a:extLst>
                <a:ext uri="{FF2B5EF4-FFF2-40B4-BE49-F238E27FC236}">
                  <a16:creationId xmlns:a16="http://schemas.microsoft.com/office/drawing/2014/main" id="{15A05ADF-9E94-8FD7-9B92-1E7D681643AA}"/>
                </a:ext>
              </a:extLst>
            </p:cNvPr>
            <p:cNvSpPr>
              <a:spLocks/>
            </p:cNvSpPr>
            <p:nvPr userDrawn="1"/>
          </p:nvSpPr>
          <p:spPr bwMode="auto">
            <a:xfrm>
              <a:off x="5951" y="3925"/>
              <a:ext cx="37" cy="58"/>
            </a:xfrm>
            <a:custGeom>
              <a:avLst/>
              <a:gdLst>
                <a:gd name="T0" fmla="*/ 9 w 48"/>
                <a:gd name="T1" fmla="*/ 5 h 68"/>
                <a:gd name="T2" fmla="*/ 7 w 48"/>
                <a:gd name="T3" fmla="*/ 3 h 68"/>
                <a:gd name="T4" fmla="*/ 5 w 48"/>
                <a:gd name="T5" fmla="*/ 3 h 68"/>
                <a:gd name="T6" fmla="*/ 5 w 48"/>
                <a:gd name="T7" fmla="*/ 3 h 68"/>
                <a:gd name="T8" fmla="*/ 3 w 48"/>
                <a:gd name="T9" fmla="*/ 5 h 68"/>
                <a:gd name="T10" fmla="*/ 3 w 48"/>
                <a:gd name="T11" fmla="*/ 7 h 68"/>
                <a:gd name="T12" fmla="*/ 3 w 48"/>
                <a:gd name="T13" fmla="*/ 8 h 68"/>
                <a:gd name="T14" fmla="*/ 7 w 48"/>
                <a:gd name="T15" fmla="*/ 12 h 68"/>
                <a:gd name="T16" fmla="*/ 9 w 48"/>
                <a:gd name="T17" fmla="*/ 15 h 68"/>
                <a:gd name="T18" fmla="*/ 10 w 48"/>
                <a:gd name="T19" fmla="*/ 17 h 68"/>
                <a:gd name="T20" fmla="*/ 10 w 48"/>
                <a:gd name="T21" fmla="*/ 18 h 68"/>
                <a:gd name="T22" fmla="*/ 9 w 48"/>
                <a:gd name="T23" fmla="*/ 22 h 68"/>
                <a:gd name="T24" fmla="*/ 9 w 48"/>
                <a:gd name="T25" fmla="*/ 23 h 68"/>
                <a:gd name="T26" fmla="*/ 7 w 48"/>
                <a:gd name="T27" fmla="*/ 26 h 68"/>
                <a:gd name="T28" fmla="*/ 4 w 48"/>
                <a:gd name="T29" fmla="*/ 26 h 68"/>
                <a:gd name="T30" fmla="*/ 3 w 48"/>
                <a:gd name="T31" fmla="*/ 26 h 68"/>
                <a:gd name="T32" fmla="*/ 0 w 48"/>
                <a:gd name="T33" fmla="*/ 20 h 68"/>
                <a:gd name="T34" fmla="*/ 2 w 48"/>
                <a:gd name="T35" fmla="*/ 22 h 68"/>
                <a:gd name="T36" fmla="*/ 3 w 48"/>
                <a:gd name="T37" fmla="*/ 23 h 68"/>
                <a:gd name="T38" fmla="*/ 5 w 48"/>
                <a:gd name="T39" fmla="*/ 23 h 68"/>
                <a:gd name="T40" fmla="*/ 7 w 48"/>
                <a:gd name="T41" fmla="*/ 22 h 68"/>
                <a:gd name="T42" fmla="*/ 8 w 48"/>
                <a:gd name="T43" fmla="*/ 20 h 68"/>
                <a:gd name="T44" fmla="*/ 8 w 48"/>
                <a:gd name="T45" fmla="*/ 20 h 68"/>
                <a:gd name="T46" fmla="*/ 7 w 48"/>
                <a:gd name="T47" fmla="*/ 17 h 68"/>
                <a:gd name="T48" fmla="*/ 5 w 48"/>
                <a:gd name="T49" fmla="*/ 15 h 68"/>
                <a:gd name="T50" fmla="*/ 3 w 48"/>
                <a:gd name="T51" fmla="*/ 13 h 68"/>
                <a:gd name="T52" fmla="*/ 2 w 48"/>
                <a:gd name="T53" fmla="*/ 9 h 68"/>
                <a:gd name="T54" fmla="*/ 2 w 48"/>
                <a:gd name="T55" fmla="*/ 7 h 68"/>
                <a:gd name="T56" fmla="*/ 2 w 48"/>
                <a:gd name="T57" fmla="*/ 5 h 68"/>
                <a:gd name="T58" fmla="*/ 2 w 48"/>
                <a:gd name="T59" fmla="*/ 3 h 68"/>
                <a:gd name="T60" fmla="*/ 4 w 48"/>
                <a:gd name="T61" fmla="*/ 0 h 68"/>
                <a:gd name="T62" fmla="*/ 5 w 48"/>
                <a:gd name="T63" fmla="*/ 0 h 68"/>
                <a:gd name="T64" fmla="*/ 9 w 48"/>
                <a:gd name="T65" fmla="*/ 2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68">
                  <a:moveTo>
                    <a:pt x="42" y="13"/>
                  </a:moveTo>
                  <a:lnTo>
                    <a:pt x="42" y="13"/>
                  </a:lnTo>
                  <a:lnTo>
                    <a:pt x="38" y="10"/>
                  </a:lnTo>
                  <a:lnTo>
                    <a:pt x="35" y="9"/>
                  </a:lnTo>
                  <a:lnTo>
                    <a:pt x="31" y="8"/>
                  </a:lnTo>
                  <a:lnTo>
                    <a:pt x="26" y="7"/>
                  </a:lnTo>
                  <a:lnTo>
                    <a:pt x="22" y="8"/>
                  </a:lnTo>
                  <a:lnTo>
                    <a:pt x="18" y="9"/>
                  </a:lnTo>
                  <a:lnTo>
                    <a:pt x="15" y="12"/>
                  </a:lnTo>
                  <a:lnTo>
                    <a:pt x="14" y="16"/>
                  </a:lnTo>
                  <a:lnTo>
                    <a:pt x="14" y="19"/>
                  </a:lnTo>
                  <a:lnTo>
                    <a:pt x="15" y="20"/>
                  </a:lnTo>
                  <a:lnTo>
                    <a:pt x="19" y="24"/>
                  </a:lnTo>
                  <a:lnTo>
                    <a:pt x="31" y="30"/>
                  </a:lnTo>
                  <a:lnTo>
                    <a:pt x="37" y="34"/>
                  </a:lnTo>
                  <a:lnTo>
                    <a:pt x="42" y="37"/>
                  </a:lnTo>
                  <a:lnTo>
                    <a:pt x="46" y="42"/>
                  </a:lnTo>
                  <a:lnTo>
                    <a:pt x="47" y="45"/>
                  </a:lnTo>
                  <a:lnTo>
                    <a:pt x="48" y="47"/>
                  </a:lnTo>
                  <a:lnTo>
                    <a:pt x="47" y="52"/>
                  </a:lnTo>
                  <a:lnTo>
                    <a:pt x="46" y="56"/>
                  </a:lnTo>
                  <a:lnTo>
                    <a:pt x="43" y="59"/>
                  </a:lnTo>
                  <a:lnTo>
                    <a:pt x="40" y="62"/>
                  </a:lnTo>
                  <a:lnTo>
                    <a:pt x="36" y="64"/>
                  </a:lnTo>
                  <a:lnTo>
                    <a:pt x="32" y="67"/>
                  </a:lnTo>
                  <a:lnTo>
                    <a:pt x="26" y="68"/>
                  </a:lnTo>
                  <a:lnTo>
                    <a:pt x="21" y="68"/>
                  </a:lnTo>
                  <a:lnTo>
                    <a:pt x="13" y="68"/>
                  </a:lnTo>
                  <a:lnTo>
                    <a:pt x="3" y="65"/>
                  </a:lnTo>
                  <a:lnTo>
                    <a:pt x="0" y="53"/>
                  </a:lnTo>
                  <a:lnTo>
                    <a:pt x="5" y="56"/>
                  </a:lnTo>
                  <a:lnTo>
                    <a:pt x="10" y="59"/>
                  </a:lnTo>
                  <a:lnTo>
                    <a:pt x="16" y="61"/>
                  </a:lnTo>
                  <a:lnTo>
                    <a:pt x="22" y="61"/>
                  </a:lnTo>
                  <a:lnTo>
                    <a:pt x="27" y="61"/>
                  </a:lnTo>
                  <a:lnTo>
                    <a:pt x="31" y="58"/>
                  </a:lnTo>
                  <a:lnTo>
                    <a:pt x="35" y="56"/>
                  </a:lnTo>
                  <a:lnTo>
                    <a:pt x="36" y="53"/>
                  </a:lnTo>
                  <a:lnTo>
                    <a:pt x="36" y="51"/>
                  </a:lnTo>
                  <a:lnTo>
                    <a:pt x="36" y="48"/>
                  </a:lnTo>
                  <a:lnTo>
                    <a:pt x="35" y="46"/>
                  </a:lnTo>
                  <a:lnTo>
                    <a:pt x="31" y="42"/>
                  </a:lnTo>
                  <a:lnTo>
                    <a:pt x="26" y="38"/>
                  </a:lnTo>
                  <a:lnTo>
                    <a:pt x="19" y="36"/>
                  </a:lnTo>
                  <a:lnTo>
                    <a:pt x="13" y="32"/>
                  </a:lnTo>
                  <a:lnTo>
                    <a:pt x="8" y="29"/>
                  </a:lnTo>
                  <a:lnTo>
                    <a:pt x="4" y="24"/>
                  </a:lnTo>
                  <a:lnTo>
                    <a:pt x="3" y="21"/>
                  </a:lnTo>
                  <a:lnTo>
                    <a:pt x="3" y="18"/>
                  </a:lnTo>
                  <a:lnTo>
                    <a:pt x="3" y="13"/>
                  </a:lnTo>
                  <a:lnTo>
                    <a:pt x="4" y="9"/>
                  </a:lnTo>
                  <a:lnTo>
                    <a:pt x="6" y="7"/>
                  </a:lnTo>
                  <a:lnTo>
                    <a:pt x="10" y="4"/>
                  </a:lnTo>
                  <a:lnTo>
                    <a:pt x="19" y="0"/>
                  </a:lnTo>
                  <a:lnTo>
                    <a:pt x="27" y="0"/>
                  </a:lnTo>
                  <a:lnTo>
                    <a:pt x="35" y="0"/>
                  </a:lnTo>
                  <a:lnTo>
                    <a:pt x="42" y="2"/>
                  </a:lnTo>
                  <a:lnTo>
                    <a:pt x="4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390">
              <a:extLst>
                <a:ext uri="{FF2B5EF4-FFF2-40B4-BE49-F238E27FC236}">
                  <a16:creationId xmlns:a16="http://schemas.microsoft.com/office/drawing/2014/main" id="{BD164A11-1C2C-A1FB-37E2-00F978A90EC6}"/>
                </a:ext>
              </a:extLst>
            </p:cNvPr>
            <p:cNvSpPr>
              <a:spLocks noEditPoints="1"/>
            </p:cNvSpPr>
            <p:nvPr userDrawn="1"/>
          </p:nvSpPr>
          <p:spPr bwMode="auto">
            <a:xfrm>
              <a:off x="5993" y="3927"/>
              <a:ext cx="54" cy="55"/>
            </a:xfrm>
            <a:custGeom>
              <a:avLst/>
              <a:gdLst>
                <a:gd name="T0" fmla="*/ 4 w 70"/>
                <a:gd name="T1" fmla="*/ 15 h 65"/>
                <a:gd name="T2" fmla="*/ 3 w 70"/>
                <a:gd name="T3" fmla="*/ 20 h 65"/>
                <a:gd name="T4" fmla="*/ 3 w 70"/>
                <a:gd name="T5" fmla="*/ 20 h 65"/>
                <a:gd name="T6" fmla="*/ 3 w 70"/>
                <a:gd name="T7" fmla="*/ 21 h 65"/>
                <a:gd name="T8" fmla="*/ 3 w 70"/>
                <a:gd name="T9" fmla="*/ 22 h 65"/>
                <a:gd name="T10" fmla="*/ 3 w 70"/>
                <a:gd name="T11" fmla="*/ 22 h 65"/>
                <a:gd name="T12" fmla="*/ 4 w 70"/>
                <a:gd name="T13" fmla="*/ 25 h 65"/>
                <a:gd name="T14" fmla="*/ 4 w 70"/>
                <a:gd name="T15" fmla="*/ 25 h 65"/>
                <a:gd name="T16" fmla="*/ 0 w 70"/>
                <a:gd name="T17" fmla="*/ 25 h 65"/>
                <a:gd name="T18" fmla="*/ 0 w 70"/>
                <a:gd name="T19" fmla="*/ 25 h 65"/>
                <a:gd name="T20" fmla="*/ 0 w 70"/>
                <a:gd name="T21" fmla="*/ 25 h 65"/>
                <a:gd name="T22" fmla="*/ 2 w 70"/>
                <a:gd name="T23" fmla="*/ 22 h 65"/>
                <a:gd name="T24" fmla="*/ 2 w 70"/>
                <a:gd name="T25" fmla="*/ 21 h 65"/>
                <a:gd name="T26" fmla="*/ 2 w 70"/>
                <a:gd name="T27" fmla="*/ 18 h 65"/>
                <a:gd name="T28" fmla="*/ 5 w 70"/>
                <a:gd name="T29" fmla="*/ 3 h 65"/>
                <a:gd name="T30" fmla="*/ 5 w 70"/>
                <a:gd name="T31" fmla="*/ 3 h 65"/>
                <a:gd name="T32" fmla="*/ 5 w 70"/>
                <a:gd name="T33" fmla="*/ 3 h 65"/>
                <a:gd name="T34" fmla="*/ 5 w 70"/>
                <a:gd name="T35" fmla="*/ 1 h 65"/>
                <a:gd name="T36" fmla="*/ 5 w 70"/>
                <a:gd name="T37" fmla="*/ 0 h 65"/>
                <a:gd name="T38" fmla="*/ 5 w 70"/>
                <a:gd name="T39" fmla="*/ 0 h 65"/>
                <a:gd name="T40" fmla="*/ 8 w 70"/>
                <a:gd name="T41" fmla="*/ 0 h 65"/>
                <a:gd name="T42" fmla="*/ 12 w 70"/>
                <a:gd name="T43" fmla="*/ 18 h 65"/>
                <a:gd name="T44" fmla="*/ 12 w 70"/>
                <a:gd name="T45" fmla="*/ 18 h 65"/>
                <a:gd name="T46" fmla="*/ 13 w 70"/>
                <a:gd name="T47" fmla="*/ 21 h 65"/>
                <a:gd name="T48" fmla="*/ 14 w 70"/>
                <a:gd name="T49" fmla="*/ 22 h 65"/>
                <a:gd name="T50" fmla="*/ 15 w 70"/>
                <a:gd name="T51" fmla="*/ 25 h 65"/>
                <a:gd name="T52" fmla="*/ 15 w 70"/>
                <a:gd name="T53" fmla="*/ 25 h 65"/>
                <a:gd name="T54" fmla="*/ 11 w 70"/>
                <a:gd name="T55" fmla="*/ 25 h 65"/>
                <a:gd name="T56" fmla="*/ 11 w 70"/>
                <a:gd name="T57" fmla="*/ 25 h 65"/>
                <a:gd name="T58" fmla="*/ 11 w 70"/>
                <a:gd name="T59" fmla="*/ 25 h 65"/>
                <a:gd name="T60" fmla="*/ 12 w 70"/>
                <a:gd name="T61" fmla="*/ 22 h 65"/>
                <a:gd name="T62" fmla="*/ 12 w 70"/>
                <a:gd name="T63" fmla="*/ 22 h 65"/>
                <a:gd name="T64" fmla="*/ 11 w 70"/>
                <a:gd name="T65" fmla="*/ 20 h 65"/>
                <a:gd name="T66" fmla="*/ 9 w 70"/>
                <a:gd name="T67" fmla="*/ 15 h 65"/>
                <a:gd name="T68" fmla="*/ 4 w 70"/>
                <a:gd name="T69" fmla="*/ 15 h 65"/>
                <a:gd name="T70" fmla="*/ 7 w 70"/>
                <a:gd name="T71" fmla="*/ 3 h 65"/>
                <a:gd name="T72" fmla="*/ 5 w 70"/>
                <a:gd name="T73" fmla="*/ 12 h 65"/>
                <a:gd name="T74" fmla="*/ 9 w 70"/>
                <a:gd name="T75" fmla="*/ 12 h 65"/>
                <a:gd name="T76" fmla="*/ 7 w 70"/>
                <a:gd name="T77" fmla="*/ 3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65">
                  <a:moveTo>
                    <a:pt x="21" y="40"/>
                  </a:moveTo>
                  <a:lnTo>
                    <a:pt x="16" y="54"/>
                  </a:lnTo>
                  <a:lnTo>
                    <a:pt x="15" y="57"/>
                  </a:lnTo>
                  <a:lnTo>
                    <a:pt x="15" y="61"/>
                  </a:lnTo>
                  <a:lnTo>
                    <a:pt x="15" y="62"/>
                  </a:lnTo>
                  <a:lnTo>
                    <a:pt x="17" y="65"/>
                  </a:lnTo>
                  <a:lnTo>
                    <a:pt x="0" y="65"/>
                  </a:lnTo>
                  <a:lnTo>
                    <a:pt x="3" y="61"/>
                  </a:lnTo>
                  <a:lnTo>
                    <a:pt x="6" y="59"/>
                  </a:lnTo>
                  <a:lnTo>
                    <a:pt x="8" y="50"/>
                  </a:lnTo>
                  <a:lnTo>
                    <a:pt x="26" y="10"/>
                  </a:lnTo>
                  <a:lnTo>
                    <a:pt x="27" y="3"/>
                  </a:lnTo>
                  <a:lnTo>
                    <a:pt x="27" y="1"/>
                  </a:lnTo>
                  <a:lnTo>
                    <a:pt x="24" y="0"/>
                  </a:lnTo>
                  <a:lnTo>
                    <a:pt x="39" y="0"/>
                  </a:lnTo>
                  <a:lnTo>
                    <a:pt x="60" y="50"/>
                  </a:lnTo>
                  <a:lnTo>
                    <a:pt x="64" y="59"/>
                  </a:lnTo>
                  <a:lnTo>
                    <a:pt x="66" y="61"/>
                  </a:lnTo>
                  <a:lnTo>
                    <a:pt x="70" y="65"/>
                  </a:lnTo>
                  <a:lnTo>
                    <a:pt x="50" y="65"/>
                  </a:lnTo>
                  <a:lnTo>
                    <a:pt x="52" y="62"/>
                  </a:lnTo>
                  <a:lnTo>
                    <a:pt x="52" y="61"/>
                  </a:lnTo>
                  <a:lnTo>
                    <a:pt x="51" y="54"/>
                  </a:lnTo>
                  <a:lnTo>
                    <a:pt x="45" y="40"/>
                  </a:lnTo>
                  <a:lnTo>
                    <a:pt x="21" y="40"/>
                  </a:lnTo>
                  <a:close/>
                  <a:moveTo>
                    <a:pt x="33" y="8"/>
                  </a:moveTo>
                  <a:lnTo>
                    <a:pt x="23" y="33"/>
                  </a:lnTo>
                  <a:lnTo>
                    <a:pt x="43" y="33"/>
                  </a:lnTo>
                  <a:lnTo>
                    <a:pt x="3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391">
              <a:extLst>
                <a:ext uri="{FF2B5EF4-FFF2-40B4-BE49-F238E27FC236}">
                  <a16:creationId xmlns:a16="http://schemas.microsoft.com/office/drawing/2014/main" id="{4E96DF03-A819-E3AB-FC97-2FD3BDAF888D}"/>
                </a:ext>
              </a:extLst>
            </p:cNvPr>
            <p:cNvSpPr>
              <a:spLocks/>
            </p:cNvSpPr>
            <p:nvPr userDrawn="1"/>
          </p:nvSpPr>
          <p:spPr bwMode="auto">
            <a:xfrm>
              <a:off x="6044" y="3925"/>
              <a:ext cx="37" cy="58"/>
            </a:xfrm>
            <a:custGeom>
              <a:avLst/>
              <a:gdLst>
                <a:gd name="T0" fmla="*/ 11 w 46"/>
                <a:gd name="T1" fmla="*/ 5 h 68"/>
                <a:gd name="T2" fmla="*/ 9 w 46"/>
                <a:gd name="T3" fmla="*/ 3 h 68"/>
                <a:gd name="T4" fmla="*/ 7 w 46"/>
                <a:gd name="T5" fmla="*/ 3 h 68"/>
                <a:gd name="T6" fmla="*/ 6 w 46"/>
                <a:gd name="T7" fmla="*/ 3 h 68"/>
                <a:gd name="T8" fmla="*/ 4 w 46"/>
                <a:gd name="T9" fmla="*/ 5 h 68"/>
                <a:gd name="T10" fmla="*/ 3 w 46"/>
                <a:gd name="T11" fmla="*/ 7 h 68"/>
                <a:gd name="T12" fmla="*/ 4 w 46"/>
                <a:gd name="T13" fmla="*/ 8 h 68"/>
                <a:gd name="T14" fmla="*/ 8 w 46"/>
                <a:gd name="T15" fmla="*/ 12 h 68"/>
                <a:gd name="T16" fmla="*/ 11 w 46"/>
                <a:gd name="T17" fmla="*/ 15 h 68"/>
                <a:gd name="T18" fmla="*/ 12 w 46"/>
                <a:gd name="T19" fmla="*/ 17 h 68"/>
                <a:gd name="T20" fmla="*/ 12 w 46"/>
                <a:gd name="T21" fmla="*/ 18 h 68"/>
                <a:gd name="T22" fmla="*/ 12 w 46"/>
                <a:gd name="T23" fmla="*/ 22 h 68"/>
                <a:gd name="T24" fmla="*/ 10 w 46"/>
                <a:gd name="T25" fmla="*/ 23 h 68"/>
                <a:gd name="T26" fmla="*/ 9 w 46"/>
                <a:gd name="T27" fmla="*/ 26 h 68"/>
                <a:gd name="T28" fmla="*/ 6 w 46"/>
                <a:gd name="T29" fmla="*/ 26 h 68"/>
                <a:gd name="T30" fmla="*/ 3 w 46"/>
                <a:gd name="T31" fmla="*/ 26 h 68"/>
                <a:gd name="T32" fmla="*/ 0 w 46"/>
                <a:gd name="T33" fmla="*/ 20 h 68"/>
                <a:gd name="T34" fmla="*/ 2 w 46"/>
                <a:gd name="T35" fmla="*/ 22 h 68"/>
                <a:gd name="T36" fmla="*/ 4 w 46"/>
                <a:gd name="T37" fmla="*/ 23 h 68"/>
                <a:gd name="T38" fmla="*/ 6 w 46"/>
                <a:gd name="T39" fmla="*/ 23 h 68"/>
                <a:gd name="T40" fmla="*/ 8 w 46"/>
                <a:gd name="T41" fmla="*/ 22 h 68"/>
                <a:gd name="T42" fmla="*/ 10 w 46"/>
                <a:gd name="T43" fmla="*/ 20 h 68"/>
                <a:gd name="T44" fmla="*/ 10 w 46"/>
                <a:gd name="T45" fmla="*/ 20 h 68"/>
                <a:gd name="T46" fmla="*/ 9 w 46"/>
                <a:gd name="T47" fmla="*/ 17 h 68"/>
                <a:gd name="T48" fmla="*/ 6 w 46"/>
                <a:gd name="T49" fmla="*/ 15 h 68"/>
                <a:gd name="T50" fmla="*/ 3 w 46"/>
                <a:gd name="T51" fmla="*/ 13 h 68"/>
                <a:gd name="T52" fmla="*/ 2 w 46"/>
                <a:gd name="T53" fmla="*/ 9 h 68"/>
                <a:gd name="T54" fmla="*/ 2 w 46"/>
                <a:gd name="T55" fmla="*/ 7 h 68"/>
                <a:gd name="T56" fmla="*/ 2 w 46"/>
                <a:gd name="T57" fmla="*/ 5 h 68"/>
                <a:gd name="T58" fmla="*/ 2 w 46"/>
                <a:gd name="T59" fmla="*/ 3 h 68"/>
                <a:gd name="T60" fmla="*/ 5 w 46"/>
                <a:gd name="T61" fmla="*/ 0 h 68"/>
                <a:gd name="T62" fmla="*/ 7 w 46"/>
                <a:gd name="T63" fmla="*/ 0 h 68"/>
                <a:gd name="T64" fmla="*/ 11 w 46"/>
                <a:gd name="T65" fmla="*/ 2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 h="68">
                  <a:moveTo>
                    <a:pt x="42" y="13"/>
                  </a:moveTo>
                  <a:lnTo>
                    <a:pt x="42" y="13"/>
                  </a:lnTo>
                  <a:lnTo>
                    <a:pt x="38" y="10"/>
                  </a:lnTo>
                  <a:lnTo>
                    <a:pt x="34" y="9"/>
                  </a:lnTo>
                  <a:lnTo>
                    <a:pt x="30" y="8"/>
                  </a:lnTo>
                  <a:lnTo>
                    <a:pt x="26" y="7"/>
                  </a:lnTo>
                  <a:lnTo>
                    <a:pt x="22" y="8"/>
                  </a:lnTo>
                  <a:lnTo>
                    <a:pt x="17" y="9"/>
                  </a:lnTo>
                  <a:lnTo>
                    <a:pt x="15" y="12"/>
                  </a:lnTo>
                  <a:lnTo>
                    <a:pt x="13" y="16"/>
                  </a:lnTo>
                  <a:lnTo>
                    <a:pt x="13" y="19"/>
                  </a:lnTo>
                  <a:lnTo>
                    <a:pt x="15" y="20"/>
                  </a:lnTo>
                  <a:lnTo>
                    <a:pt x="18" y="24"/>
                  </a:lnTo>
                  <a:lnTo>
                    <a:pt x="30" y="30"/>
                  </a:lnTo>
                  <a:lnTo>
                    <a:pt x="37" y="34"/>
                  </a:lnTo>
                  <a:lnTo>
                    <a:pt x="42" y="37"/>
                  </a:lnTo>
                  <a:lnTo>
                    <a:pt x="45" y="42"/>
                  </a:lnTo>
                  <a:lnTo>
                    <a:pt x="46" y="45"/>
                  </a:lnTo>
                  <a:lnTo>
                    <a:pt x="46" y="47"/>
                  </a:lnTo>
                  <a:lnTo>
                    <a:pt x="46" y="52"/>
                  </a:lnTo>
                  <a:lnTo>
                    <a:pt x="45" y="56"/>
                  </a:lnTo>
                  <a:lnTo>
                    <a:pt x="43" y="59"/>
                  </a:lnTo>
                  <a:lnTo>
                    <a:pt x="39" y="62"/>
                  </a:lnTo>
                  <a:lnTo>
                    <a:pt x="35" y="64"/>
                  </a:lnTo>
                  <a:lnTo>
                    <a:pt x="32" y="67"/>
                  </a:lnTo>
                  <a:lnTo>
                    <a:pt x="26" y="68"/>
                  </a:lnTo>
                  <a:lnTo>
                    <a:pt x="21" y="68"/>
                  </a:lnTo>
                  <a:lnTo>
                    <a:pt x="11" y="68"/>
                  </a:lnTo>
                  <a:lnTo>
                    <a:pt x="2" y="65"/>
                  </a:lnTo>
                  <a:lnTo>
                    <a:pt x="0" y="53"/>
                  </a:lnTo>
                  <a:lnTo>
                    <a:pt x="5" y="56"/>
                  </a:lnTo>
                  <a:lnTo>
                    <a:pt x="10" y="59"/>
                  </a:lnTo>
                  <a:lnTo>
                    <a:pt x="16" y="61"/>
                  </a:lnTo>
                  <a:lnTo>
                    <a:pt x="22" y="61"/>
                  </a:lnTo>
                  <a:lnTo>
                    <a:pt x="26" y="61"/>
                  </a:lnTo>
                  <a:lnTo>
                    <a:pt x="30" y="58"/>
                  </a:lnTo>
                  <a:lnTo>
                    <a:pt x="34" y="56"/>
                  </a:lnTo>
                  <a:lnTo>
                    <a:pt x="35" y="53"/>
                  </a:lnTo>
                  <a:lnTo>
                    <a:pt x="35" y="51"/>
                  </a:lnTo>
                  <a:lnTo>
                    <a:pt x="35" y="48"/>
                  </a:lnTo>
                  <a:lnTo>
                    <a:pt x="34" y="46"/>
                  </a:lnTo>
                  <a:lnTo>
                    <a:pt x="30" y="42"/>
                  </a:lnTo>
                  <a:lnTo>
                    <a:pt x="24" y="38"/>
                  </a:lnTo>
                  <a:lnTo>
                    <a:pt x="18" y="36"/>
                  </a:lnTo>
                  <a:lnTo>
                    <a:pt x="12" y="32"/>
                  </a:lnTo>
                  <a:lnTo>
                    <a:pt x="7" y="29"/>
                  </a:lnTo>
                  <a:lnTo>
                    <a:pt x="4" y="24"/>
                  </a:lnTo>
                  <a:lnTo>
                    <a:pt x="2" y="21"/>
                  </a:lnTo>
                  <a:lnTo>
                    <a:pt x="2" y="18"/>
                  </a:lnTo>
                  <a:lnTo>
                    <a:pt x="2" y="13"/>
                  </a:lnTo>
                  <a:lnTo>
                    <a:pt x="4" y="9"/>
                  </a:lnTo>
                  <a:lnTo>
                    <a:pt x="6" y="7"/>
                  </a:lnTo>
                  <a:lnTo>
                    <a:pt x="10" y="4"/>
                  </a:lnTo>
                  <a:lnTo>
                    <a:pt x="17" y="0"/>
                  </a:lnTo>
                  <a:lnTo>
                    <a:pt x="27" y="0"/>
                  </a:lnTo>
                  <a:lnTo>
                    <a:pt x="34" y="0"/>
                  </a:lnTo>
                  <a:lnTo>
                    <a:pt x="42" y="2"/>
                  </a:lnTo>
                  <a:lnTo>
                    <a:pt x="4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392">
              <a:extLst>
                <a:ext uri="{FF2B5EF4-FFF2-40B4-BE49-F238E27FC236}">
                  <a16:creationId xmlns:a16="http://schemas.microsoft.com/office/drawing/2014/main" id="{4FDBCCD3-F861-E03B-9DDF-A214B5D9DDD0}"/>
                </a:ext>
              </a:extLst>
            </p:cNvPr>
            <p:cNvSpPr>
              <a:spLocks/>
            </p:cNvSpPr>
            <p:nvPr userDrawn="1"/>
          </p:nvSpPr>
          <p:spPr bwMode="auto">
            <a:xfrm>
              <a:off x="5231" y="4022"/>
              <a:ext cx="28" cy="55"/>
            </a:xfrm>
            <a:custGeom>
              <a:avLst/>
              <a:gdLst>
                <a:gd name="T0" fmla="*/ 3 w 37"/>
                <a:gd name="T1" fmla="*/ 19 h 65"/>
                <a:gd name="T2" fmla="*/ 3 w 37"/>
                <a:gd name="T3" fmla="*/ 19 h 65"/>
                <a:gd name="T4" fmla="*/ 3 w 37"/>
                <a:gd name="T5" fmla="*/ 21 h 65"/>
                <a:gd name="T6" fmla="*/ 3 w 37"/>
                <a:gd name="T7" fmla="*/ 23 h 65"/>
                <a:gd name="T8" fmla="*/ 4 w 37"/>
                <a:gd name="T9" fmla="*/ 25 h 65"/>
                <a:gd name="T10" fmla="*/ 4 w 37"/>
                <a:gd name="T11" fmla="*/ 25 h 65"/>
                <a:gd name="T12" fmla="*/ 0 w 37"/>
                <a:gd name="T13" fmla="*/ 25 h 65"/>
                <a:gd name="T14" fmla="*/ 0 w 37"/>
                <a:gd name="T15" fmla="*/ 25 h 65"/>
                <a:gd name="T16" fmla="*/ 0 w 37"/>
                <a:gd name="T17" fmla="*/ 25 h 65"/>
                <a:gd name="T18" fmla="*/ 2 w 37"/>
                <a:gd name="T19" fmla="*/ 23 h 65"/>
                <a:gd name="T20" fmla="*/ 2 w 37"/>
                <a:gd name="T21" fmla="*/ 21 h 65"/>
                <a:gd name="T22" fmla="*/ 2 w 37"/>
                <a:gd name="T23" fmla="*/ 19 h 65"/>
                <a:gd name="T24" fmla="*/ 2 w 37"/>
                <a:gd name="T25" fmla="*/ 6 h 65"/>
                <a:gd name="T26" fmla="*/ 2 w 37"/>
                <a:gd name="T27" fmla="*/ 6 h 65"/>
                <a:gd name="T28" fmla="*/ 2 w 37"/>
                <a:gd name="T29" fmla="*/ 3 h 65"/>
                <a:gd name="T30" fmla="*/ 2 w 37"/>
                <a:gd name="T31" fmla="*/ 3 h 65"/>
                <a:gd name="T32" fmla="*/ 0 w 37"/>
                <a:gd name="T33" fmla="*/ 0 h 65"/>
                <a:gd name="T34" fmla="*/ 0 w 37"/>
                <a:gd name="T35" fmla="*/ 0 h 65"/>
                <a:gd name="T36" fmla="*/ 6 w 37"/>
                <a:gd name="T37" fmla="*/ 0 h 65"/>
                <a:gd name="T38" fmla="*/ 6 w 37"/>
                <a:gd name="T39" fmla="*/ 0 h 65"/>
                <a:gd name="T40" fmla="*/ 6 w 37"/>
                <a:gd name="T41" fmla="*/ 0 h 65"/>
                <a:gd name="T42" fmla="*/ 7 w 37"/>
                <a:gd name="T43" fmla="*/ 0 h 65"/>
                <a:gd name="T44" fmla="*/ 7 w 37"/>
                <a:gd name="T45" fmla="*/ 0 h 65"/>
                <a:gd name="T46" fmla="*/ 7 w 37"/>
                <a:gd name="T47" fmla="*/ 4 h 65"/>
                <a:gd name="T48" fmla="*/ 7 w 37"/>
                <a:gd name="T49" fmla="*/ 4 h 65"/>
                <a:gd name="T50" fmla="*/ 7 w 37"/>
                <a:gd name="T51" fmla="*/ 4 h 65"/>
                <a:gd name="T52" fmla="*/ 6 w 37"/>
                <a:gd name="T53" fmla="*/ 3 h 65"/>
                <a:gd name="T54" fmla="*/ 6 w 37"/>
                <a:gd name="T55" fmla="*/ 3 h 65"/>
                <a:gd name="T56" fmla="*/ 5 w 37"/>
                <a:gd name="T57" fmla="*/ 3 h 65"/>
                <a:gd name="T58" fmla="*/ 5 w 37"/>
                <a:gd name="T59" fmla="*/ 3 h 65"/>
                <a:gd name="T60" fmla="*/ 3 w 37"/>
                <a:gd name="T61" fmla="*/ 3 h 65"/>
                <a:gd name="T62" fmla="*/ 3 w 37"/>
                <a:gd name="T63" fmla="*/ 10 h 65"/>
                <a:gd name="T64" fmla="*/ 5 w 37"/>
                <a:gd name="T65" fmla="*/ 10 h 65"/>
                <a:gd name="T66" fmla="*/ 5 w 37"/>
                <a:gd name="T67" fmla="*/ 10 h 65"/>
                <a:gd name="T68" fmla="*/ 6 w 37"/>
                <a:gd name="T69" fmla="*/ 10 h 65"/>
                <a:gd name="T70" fmla="*/ 6 w 37"/>
                <a:gd name="T71" fmla="*/ 10 h 65"/>
                <a:gd name="T72" fmla="*/ 6 w 37"/>
                <a:gd name="T73" fmla="*/ 14 h 65"/>
                <a:gd name="T74" fmla="*/ 6 w 37"/>
                <a:gd name="T75" fmla="*/ 14 h 65"/>
                <a:gd name="T76" fmla="*/ 6 w 37"/>
                <a:gd name="T77" fmla="*/ 14 h 65"/>
                <a:gd name="T78" fmla="*/ 6 w 37"/>
                <a:gd name="T79" fmla="*/ 13 h 65"/>
                <a:gd name="T80" fmla="*/ 5 w 37"/>
                <a:gd name="T81" fmla="*/ 13 h 65"/>
                <a:gd name="T82" fmla="*/ 5 w 37"/>
                <a:gd name="T83" fmla="*/ 13 h 65"/>
                <a:gd name="T84" fmla="*/ 3 w 37"/>
                <a:gd name="T85" fmla="*/ 13 h 65"/>
                <a:gd name="T86" fmla="*/ 3 w 37"/>
                <a:gd name="T87" fmla="*/ 19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 h="65">
                  <a:moveTo>
                    <a:pt x="15" y="52"/>
                  </a:moveTo>
                  <a:lnTo>
                    <a:pt x="15" y="52"/>
                  </a:lnTo>
                  <a:lnTo>
                    <a:pt x="15" y="59"/>
                  </a:lnTo>
                  <a:lnTo>
                    <a:pt x="16" y="63"/>
                  </a:lnTo>
                  <a:lnTo>
                    <a:pt x="18" y="65"/>
                  </a:lnTo>
                  <a:lnTo>
                    <a:pt x="0" y="65"/>
                  </a:lnTo>
                  <a:lnTo>
                    <a:pt x="2" y="63"/>
                  </a:lnTo>
                  <a:lnTo>
                    <a:pt x="4" y="59"/>
                  </a:lnTo>
                  <a:lnTo>
                    <a:pt x="5" y="52"/>
                  </a:lnTo>
                  <a:lnTo>
                    <a:pt x="5" y="15"/>
                  </a:lnTo>
                  <a:lnTo>
                    <a:pt x="4" y="7"/>
                  </a:lnTo>
                  <a:lnTo>
                    <a:pt x="2" y="3"/>
                  </a:lnTo>
                  <a:lnTo>
                    <a:pt x="0" y="0"/>
                  </a:lnTo>
                  <a:lnTo>
                    <a:pt x="32" y="0"/>
                  </a:lnTo>
                  <a:lnTo>
                    <a:pt x="34" y="0"/>
                  </a:lnTo>
                  <a:lnTo>
                    <a:pt x="37" y="0"/>
                  </a:lnTo>
                  <a:lnTo>
                    <a:pt x="37" y="11"/>
                  </a:lnTo>
                  <a:lnTo>
                    <a:pt x="34" y="9"/>
                  </a:lnTo>
                  <a:lnTo>
                    <a:pt x="31" y="8"/>
                  </a:lnTo>
                  <a:lnTo>
                    <a:pt x="25" y="8"/>
                  </a:lnTo>
                  <a:lnTo>
                    <a:pt x="15" y="9"/>
                  </a:lnTo>
                  <a:lnTo>
                    <a:pt x="15" y="27"/>
                  </a:lnTo>
                  <a:lnTo>
                    <a:pt x="27" y="27"/>
                  </a:lnTo>
                  <a:lnTo>
                    <a:pt x="31" y="26"/>
                  </a:lnTo>
                  <a:lnTo>
                    <a:pt x="31" y="37"/>
                  </a:lnTo>
                  <a:lnTo>
                    <a:pt x="29" y="35"/>
                  </a:lnTo>
                  <a:lnTo>
                    <a:pt x="27" y="35"/>
                  </a:lnTo>
                  <a:lnTo>
                    <a:pt x="22" y="34"/>
                  </a:lnTo>
                  <a:lnTo>
                    <a:pt x="15" y="34"/>
                  </a:lnTo>
                  <a:lnTo>
                    <a:pt x="1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93">
              <a:extLst>
                <a:ext uri="{FF2B5EF4-FFF2-40B4-BE49-F238E27FC236}">
                  <a16:creationId xmlns:a16="http://schemas.microsoft.com/office/drawing/2014/main" id="{1C35DDC1-AA01-2AD5-1583-64C5A3C5F425}"/>
                </a:ext>
              </a:extLst>
            </p:cNvPr>
            <p:cNvSpPr>
              <a:spLocks noEditPoints="1"/>
            </p:cNvSpPr>
            <p:nvPr userDrawn="1"/>
          </p:nvSpPr>
          <p:spPr bwMode="auto">
            <a:xfrm>
              <a:off x="5260" y="4021"/>
              <a:ext cx="56" cy="58"/>
            </a:xfrm>
            <a:custGeom>
              <a:avLst/>
              <a:gdLst>
                <a:gd name="T0" fmla="*/ 15 w 73"/>
                <a:gd name="T1" fmla="*/ 13 h 68"/>
                <a:gd name="T2" fmla="*/ 14 w 73"/>
                <a:gd name="T3" fmla="*/ 18 h 68"/>
                <a:gd name="T4" fmla="*/ 12 w 73"/>
                <a:gd name="T5" fmla="*/ 22 h 68"/>
                <a:gd name="T6" fmla="*/ 11 w 73"/>
                <a:gd name="T7" fmla="*/ 25 h 68"/>
                <a:gd name="T8" fmla="*/ 7 w 73"/>
                <a:gd name="T9" fmla="*/ 26 h 68"/>
                <a:gd name="T10" fmla="*/ 6 w 73"/>
                <a:gd name="T11" fmla="*/ 26 h 68"/>
                <a:gd name="T12" fmla="*/ 3 w 73"/>
                <a:gd name="T13" fmla="*/ 24 h 68"/>
                <a:gd name="T14" fmla="*/ 2 w 73"/>
                <a:gd name="T15" fmla="*/ 20 h 68"/>
                <a:gd name="T16" fmla="*/ 2 w 73"/>
                <a:gd name="T17" fmla="*/ 16 h 68"/>
                <a:gd name="T18" fmla="*/ 0 w 73"/>
                <a:gd name="T19" fmla="*/ 14 h 68"/>
                <a:gd name="T20" fmla="*/ 2 w 73"/>
                <a:gd name="T21" fmla="*/ 8 h 68"/>
                <a:gd name="T22" fmla="*/ 2 w 73"/>
                <a:gd name="T23" fmla="*/ 4 h 68"/>
                <a:gd name="T24" fmla="*/ 5 w 73"/>
                <a:gd name="T25" fmla="*/ 3 h 68"/>
                <a:gd name="T26" fmla="*/ 7 w 73"/>
                <a:gd name="T27" fmla="*/ 0 h 68"/>
                <a:gd name="T28" fmla="*/ 9 w 73"/>
                <a:gd name="T29" fmla="*/ 0 h 68"/>
                <a:gd name="T30" fmla="*/ 12 w 73"/>
                <a:gd name="T31" fmla="*/ 3 h 68"/>
                <a:gd name="T32" fmla="*/ 14 w 73"/>
                <a:gd name="T33" fmla="*/ 6 h 68"/>
                <a:gd name="T34" fmla="*/ 14 w 73"/>
                <a:gd name="T35" fmla="*/ 11 h 68"/>
                <a:gd name="T36" fmla="*/ 15 w 73"/>
                <a:gd name="T37" fmla="*/ 13 h 68"/>
                <a:gd name="T38" fmla="*/ 2 w 73"/>
                <a:gd name="T39" fmla="*/ 13 h 68"/>
                <a:gd name="T40" fmla="*/ 3 w 73"/>
                <a:gd name="T41" fmla="*/ 17 h 68"/>
                <a:gd name="T42" fmla="*/ 4 w 73"/>
                <a:gd name="T43" fmla="*/ 20 h 68"/>
                <a:gd name="T44" fmla="*/ 5 w 73"/>
                <a:gd name="T45" fmla="*/ 23 h 68"/>
                <a:gd name="T46" fmla="*/ 7 w 73"/>
                <a:gd name="T47" fmla="*/ 23 h 68"/>
                <a:gd name="T48" fmla="*/ 9 w 73"/>
                <a:gd name="T49" fmla="*/ 23 h 68"/>
                <a:gd name="T50" fmla="*/ 11 w 73"/>
                <a:gd name="T51" fmla="*/ 22 h 68"/>
                <a:gd name="T52" fmla="*/ 12 w 73"/>
                <a:gd name="T53" fmla="*/ 20 h 68"/>
                <a:gd name="T54" fmla="*/ 12 w 73"/>
                <a:gd name="T55" fmla="*/ 16 h 68"/>
                <a:gd name="T56" fmla="*/ 12 w 73"/>
                <a:gd name="T57" fmla="*/ 14 h 68"/>
                <a:gd name="T58" fmla="*/ 12 w 73"/>
                <a:gd name="T59" fmla="*/ 9 h 68"/>
                <a:gd name="T60" fmla="*/ 12 w 73"/>
                <a:gd name="T61" fmla="*/ 7 h 68"/>
                <a:gd name="T62" fmla="*/ 9 w 73"/>
                <a:gd name="T63" fmla="*/ 4 h 68"/>
                <a:gd name="T64" fmla="*/ 7 w 73"/>
                <a:gd name="T65" fmla="*/ 3 h 68"/>
                <a:gd name="T66" fmla="*/ 6 w 73"/>
                <a:gd name="T67" fmla="*/ 3 h 68"/>
                <a:gd name="T68" fmla="*/ 5 w 73"/>
                <a:gd name="T69" fmla="*/ 4 h 68"/>
                <a:gd name="T70" fmla="*/ 3 w 73"/>
                <a:gd name="T71" fmla="*/ 8 h 68"/>
                <a:gd name="T72" fmla="*/ 3 w 73"/>
                <a:gd name="T73" fmla="*/ 11 h 68"/>
                <a:gd name="T74" fmla="*/ 2 w 73"/>
                <a:gd name="T75" fmla="*/ 13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68">
                  <a:moveTo>
                    <a:pt x="73" y="33"/>
                  </a:moveTo>
                  <a:lnTo>
                    <a:pt x="73" y="33"/>
                  </a:lnTo>
                  <a:lnTo>
                    <a:pt x="71" y="41"/>
                  </a:lnTo>
                  <a:lnTo>
                    <a:pt x="70" y="47"/>
                  </a:lnTo>
                  <a:lnTo>
                    <a:pt x="67" y="53"/>
                  </a:lnTo>
                  <a:lnTo>
                    <a:pt x="62" y="58"/>
                  </a:lnTo>
                  <a:lnTo>
                    <a:pt x="57" y="63"/>
                  </a:lnTo>
                  <a:lnTo>
                    <a:pt x="51" y="65"/>
                  </a:lnTo>
                  <a:lnTo>
                    <a:pt x="43" y="68"/>
                  </a:lnTo>
                  <a:lnTo>
                    <a:pt x="36" y="68"/>
                  </a:lnTo>
                  <a:lnTo>
                    <a:pt x="30" y="68"/>
                  </a:lnTo>
                  <a:lnTo>
                    <a:pt x="22" y="65"/>
                  </a:lnTo>
                  <a:lnTo>
                    <a:pt x="16" y="63"/>
                  </a:lnTo>
                  <a:lnTo>
                    <a:pt x="11" y="59"/>
                  </a:lnTo>
                  <a:lnTo>
                    <a:pt x="7" y="54"/>
                  </a:lnTo>
                  <a:lnTo>
                    <a:pt x="3" y="48"/>
                  </a:lnTo>
                  <a:lnTo>
                    <a:pt x="2" y="41"/>
                  </a:lnTo>
                  <a:lnTo>
                    <a:pt x="0" y="35"/>
                  </a:lnTo>
                  <a:lnTo>
                    <a:pt x="2" y="27"/>
                  </a:lnTo>
                  <a:lnTo>
                    <a:pt x="3" y="21"/>
                  </a:lnTo>
                  <a:lnTo>
                    <a:pt x="7" y="15"/>
                  </a:lnTo>
                  <a:lnTo>
                    <a:pt x="11" y="10"/>
                  </a:lnTo>
                  <a:lnTo>
                    <a:pt x="16" y="5"/>
                  </a:lnTo>
                  <a:lnTo>
                    <a:pt x="22" y="3"/>
                  </a:lnTo>
                  <a:lnTo>
                    <a:pt x="30" y="0"/>
                  </a:lnTo>
                  <a:lnTo>
                    <a:pt x="37" y="0"/>
                  </a:lnTo>
                  <a:lnTo>
                    <a:pt x="45" y="0"/>
                  </a:lnTo>
                  <a:lnTo>
                    <a:pt x="52" y="3"/>
                  </a:lnTo>
                  <a:lnTo>
                    <a:pt x="58" y="6"/>
                  </a:lnTo>
                  <a:lnTo>
                    <a:pt x="63" y="10"/>
                  </a:lnTo>
                  <a:lnTo>
                    <a:pt x="67" y="15"/>
                  </a:lnTo>
                  <a:lnTo>
                    <a:pt x="70" y="21"/>
                  </a:lnTo>
                  <a:lnTo>
                    <a:pt x="71" y="27"/>
                  </a:lnTo>
                  <a:lnTo>
                    <a:pt x="73" y="33"/>
                  </a:lnTo>
                  <a:close/>
                  <a:moveTo>
                    <a:pt x="11" y="33"/>
                  </a:moveTo>
                  <a:lnTo>
                    <a:pt x="11" y="33"/>
                  </a:lnTo>
                  <a:lnTo>
                    <a:pt x="13" y="38"/>
                  </a:lnTo>
                  <a:lnTo>
                    <a:pt x="14" y="43"/>
                  </a:lnTo>
                  <a:lnTo>
                    <a:pt x="15" y="48"/>
                  </a:lnTo>
                  <a:lnTo>
                    <a:pt x="19" y="52"/>
                  </a:lnTo>
                  <a:lnTo>
                    <a:pt x="22" y="55"/>
                  </a:lnTo>
                  <a:lnTo>
                    <a:pt x="26" y="59"/>
                  </a:lnTo>
                  <a:lnTo>
                    <a:pt x="31" y="60"/>
                  </a:lnTo>
                  <a:lnTo>
                    <a:pt x="37" y="61"/>
                  </a:lnTo>
                  <a:lnTo>
                    <a:pt x="42" y="60"/>
                  </a:lnTo>
                  <a:lnTo>
                    <a:pt x="47" y="59"/>
                  </a:lnTo>
                  <a:lnTo>
                    <a:pt x="52" y="57"/>
                  </a:lnTo>
                  <a:lnTo>
                    <a:pt x="54" y="54"/>
                  </a:lnTo>
                  <a:lnTo>
                    <a:pt x="58" y="50"/>
                  </a:lnTo>
                  <a:lnTo>
                    <a:pt x="59" y="46"/>
                  </a:lnTo>
                  <a:lnTo>
                    <a:pt x="60" y="41"/>
                  </a:lnTo>
                  <a:lnTo>
                    <a:pt x="62" y="36"/>
                  </a:lnTo>
                  <a:lnTo>
                    <a:pt x="60" y="30"/>
                  </a:lnTo>
                  <a:lnTo>
                    <a:pt x="59" y="25"/>
                  </a:lnTo>
                  <a:lnTo>
                    <a:pt x="58" y="20"/>
                  </a:lnTo>
                  <a:lnTo>
                    <a:pt x="56" y="16"/>
                  </a:lnTo>
                  <a:lnTo>
                    <a:pt x="52" y="12"/>
                  </a:lnTo>
                  <a:lnTo>
                    <a:pt x="47" y="10"/>
                  </a:lnTo>
                  <a:lnTo>
                    <a:pt x="42" y="8"/>
                  </a:lnTo>
                  <a:lnTo>
                    <a:pt x="37" y="8"/>
                  </a:lnTo>
                  <a:lnTo>
                    <a:pt x="31" y="8"/>
                  </a:lnTo>
                  <a:lnTo>
                    <a:pt x="26" y="9"/>
                  </a:lnTo>
                  <a:lnTo>
                    <a:pt x="22" y="11"/>
                  </a:lnTo>
                  <a:lnTo>
                    <a:pt x="19" y="15"/>
                  </a:lnTo>
                  <a:lnTo>
                    <a:pt x="15" y="19"/>
                  </a:lnTo>
                  <a:lnTo>
                    <a:pt x="14" y="22"/>
                  </a:lnTo>
                  <a:lnTo>
                    <a:pt x="13" y="27"/>
                  </a:lnTo>
                  <a:lnTo>
                    <a:pt x="1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394">
              <a:extLst>
                <a:ext uri="{FF2B5EF4-FFF2-40B4-BE49-F238E27FC236}">
                  <a16:creationId xmlns:a16="http://schemas.microsoft.com/office/drawing/2014/main" id="{93078A5C-450E-CE43-24F4-82381C6B400E}"/>
                </a:ext>
              </a:extLst>
            </p:cNvPr>
            <p:cNvSpPr>
              <a:spLocks/>
            </p:cNvSpPr>
            <p:nvPr userDrawn="1"/>
          </p:nvSpPr>
          <p:spPr bwMode="auto">
            <a:xfrm>
              <a:off x="5322" y="4022"/>
              <a:ext cx="43" cy="55"/>
            </a:xfrm>
            <a:custGeom>
              <a:avLst/>
              <a:gdLst>
                <a:gd name="T0" fmla="*/ 4 w 59"/>
                <a:gd name="T1" fmla="*/ 0 h 65"/>
                <a:gd name="T2" fmla="*/ 4 w 59"/>
                <a:gd name="T3" fmla="*/ 0 h 65"/>
                <a:gd name="T4" fmla="*/ 5 w 59"/>
                <a:gd name="T5" fmla="*/ 2 h 65"/>
                <a:gd name="T6" fmla="*/ 6 w 59"/>
                <a:gd name="T7" fmla="*/ 3 h 65"/>
                <a:gd name="T8" fmla="*/ 7 w 59"/>
                <a:gd name="T9" fmla="*/ 3 h 65"/>
                <a:gd name="T10" fmla="*/ 7 w 59"/>
                <a:gd name="T11" fmla="*/ 6 h 65"/>
                <a:gd name="T12" fmla="*/ 7 w 59"/>
                <a:gd name="T13" fmla="*/ 6 h 65"/>
                <a:gd name="T14" fmla="*/ 7 w 59"/>
                <a:gd name="T15" fmla="*/ 8 h 65"/>
                <a:gd name="T16" fmla="*/ 6 w 59"/>
                <a:gd name="T17" fmla="*/ 10 h 65"/>
                <a:gd name="T18" fmla="*/ 5 w 59"/>
                <a:gd name="T19" fmla="*/ 12 h 65"/>
                <a:gd name="T20" fmla="*/ 4 w 59"/>
                <a:gd name="T21" fmla="*/ 13 h 65"/>
                <a:gd name="T22" fmla="*/ 7 w 59"/>
                <a:gd name="T23" fmla="*/ 19 h 65"/>
                <a:gd name="T24" fmla="*/ 7 w 59"/>
                <a:gd name="T25" fmla="*/ 19 h 65"/>
                <a:gd name="T26" fmla="*/ 7 w 59"/>
                <a:gd name="T27" fmla="*/ 21 h 65"/>
                <a:gd name="T28" fmla="*/ 9 w 59"/>
                <a:gd name="T29" fmla="*/ 25 h 65"/>
                <a:gd name="T30" fmla="*/ 7 w 59"/>
                <a:gd name="T31" fmla="*/ 25 h 65"/>
                <a:gd name="T32" fmla="*/ 7 w 59"/>
                <a:gd name="T33" fmla="*/ 25 h 65"/>
                <a:gd name="T34" fmla="*/ 7 w 59"/>
                <a:gd name="T35" fmla="*/ 24 h 65"/>
                <a:gd name="T36" fmla="*/ 6 w 59"/>
                <a:gd name="T37" fmla="*/ 23 h 65"/>
                <a:gd name="T38" fmla="*/ 6 w 59"/>
                <a:gd name="T39" fmla="*/ 21 h 65"/>
                <a:gd name="T40" fmla="*/ 4 w 59"/>
                <a:gd name="T41" fmla="*/ 17 h 65"/>
                <a:gd name="T42" fmla="*/ 3 w 59"/>
                <a:gd name="T43" fmla="*/ 12 h 65"/>
                <a:gd name="T44" fmla="*/ 3 w 59"/>
                <a:gd name="T45" fmla="*/ 12 h 65"/>
                <a:gd name="T46" fmla="*/ 4 w 59"/>
                <a:gd name="T47" fmla="*/ 11 h 65"/>
                <a:gd name="T48" fmla="*/ 4 w 59"/>
                <a:gd name="T49" fmla="*/ 10 h 65"/>
                <a:gd name="T50" fmla="*/ 5 w 59"/>
                <a:gd name="T51" fmla="*/ 8 h 65"/>
                <a:gd name="T52" fmla="*/ 5 w 59"/>
                <a:gd name="T53" fmla="*/ 8 h 65"/>
                <a:gd name="T54" fmla="*/ 5 w 59"/>
                <a:gd name="T55" fmla="*/ 7 h 65"/>
                <a:gd name="T56" fmla="*/ 5 w 59"/>
                <a:gd name="T57" fmla="*/ 7 h 65"/>
                <a:gd name="T58" fmla="*/ 5 w 59"/>
                <a:gd name="T59" fmla="*/ 5 h 65"/>
                <a:gd name="T60" fmla="*/ 5 w 59"/>
                <a:gd name="T61" fmla="*/ 3 h 65"/>
                <a:gd name="T62" fmla="*/ 4 w 59"/>
                <a:gd name="T63" fmla="*/ 3 h 65"/>
                <a:gd name="T64" fmla="*/ 3 w 59"/>
                <a:gd name="T65" fmla="*/ 3 h 65"/>
                <a:gd name="T66" fmla="*/ 3 w 59"/>
                <a:gd name="T67" fmla="*/ 3 h 65"/>
                <a:gd name="T68" fmla="*/ 2 w 59"/>
                <a:gd name="T69" fmla="*/ 3 h 65"/>
                <a:gd name="T70" fmla="*/ 2 w 59"/>
                <a:gd name="T71" fmla="*/ 19 h 65"/>
                <a:gd name="T72" fmla="*/ 2 w 59"/>
                <a:gd name="T73" fmla="*/ 19 h 65"/>
                <a:gd name="T74" fmla="*/ 2 w 59"/>
                <a:gd name="T75" fmla="*/ 21 h 65"/>
                <a:gd name="T76" fmla="*/ 3 w 59"/>
                <a:gd name="T77" fmla="*/ 23 h 65"/>
                <a:gd name="T78" fmla="*/ 3 w 59"/>
                <a:gd name="T79" fmla="*/ 25 h 65"/>
                <a:gd name="T80" fmla="*/ 3 w 59"/>
                <a:gd name="T81" fmla="*/ 25 h 65"/>
                <a:gd name="T82" fmla="*/ 0 w 59"/>
                <a:gd name="T83" fmla="*/ 25 h 65"/>
                <a:gd name="T84" fmla="*/ 0 w 59"/>
                <a:gd name="T85" fmla="*/ 25 h 65"/>
                <a:gd name="T86" fmla="*/ 0 w 59"/>
                <a:gd name="T87" fmla="*/ 25 h 65"/>
                <a:gd name="T88" fmla="*/ 1 w 59"/>
                <a:gd name="T89" fmla="*/ 23 h 65"/>
                <a:gd name="T90" fmla="*/ 1 w 59"/>
                <a:gd name="T91" fmla="*/ 21 h 65"/>
                <a:gd name="T92" fmla="*/ 1 w 59"/>
                <a:gd name="T93" fmla="*/ 19 h 65"/>
                <a:gd name="T94" fmla="*/ 1 w 59"/>
                <a:gd name="T95" fmla="*/ 6 h 65"/>
                <a:gd name="T96" fmla="*/ 1 w 59"/>
                <a:gd name="T97" fmla="*/ 6 h 65"/>
                <a:gd name="T98" fmla="*/ 1 w 59"/>
                <a:gd name="T99" fmla="*/ 3 h 65"/>
                <a:gd name="T100" fmla="*/ 1 w 59"/>
                <a:gd name="T101" fmla="*/ 3 h 65"/>
                <a:gd name="T102" fmla="*/ 0 w 59"/>
                <a:gd name="T103" fmla="*/ 0 h 65"/>
                <a:gd name="T104" fmla="*/ 0 w 59"/>
                <a:gd name="T105" fmla="*/ 0 h 65"/>
                <a:gd name="T106" fmla="*/ 4 w 59"/>
                <a:gd name="T107" fmla="*/ 0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9" h="65">
                  <a:moveTo>
                    <a:pt x="23" y="0"/>
                  </a:moveTo>
                  <a:lnTo>
                    <a:pt x="23" y="0"/>
                  </a:lnTo>
                  <a:lnTo>
                    <a:pt x="32" y="2"/>
                  </a:lnTo>
                  <a:lnTo>
                    <a:pt x="39" y="5"/>
                  </a:lnTo>
                  <a:lnTo>
                    <a:pt x="43" y="10"/>
                  </a:lnTo>
                  <a:lnTo>
                    <a:pt x="44" y="16"/>
                  </a:lnTo>
                  <a:lnTo>
                    <a:pt x="43" y="23"/>
                  </a:lnTo>
                  <a:lnTo>
                    <a:pt x="39" y="27"/>
                  </a:lnTo>
                  <a:lnTo>
                    <a:pt x="34" y="31"/>
                  </a:lnTo>
                  <a:lnTo>
                    <a:pt x="28" y="34"/>
                  </a:lnTo>
                  <a:lnTo>
                    <a:pt x="43" y="52"/>
                  </a:lnTo>
                  <a:lnTo>
                    <a:pt x="50" y="59"/>
                  </a:lnTo>
                  <a:lnTo>
                    <a:pt x="59" y="65"/>
                  </a:lnTo>
                  <a:lnTo>
                    <a:pt x="49" y="65"/>
                  </a:lnTo>
                  <a:lnTo>
                    <a:pt x="43" y="64"/>
                  </a:lnTo>
                  <a:lnTo>
                    <a:pt x="40" y="63"/>
                  </a:lnTo>
                  <a:lnTo>
                    <a:pt x="38" y="60"/>
                  </a:lnTo>
                  <a:lnTo>
                    <a:pt x="26" y="46"/>
                  </a:lnTo>
                  <a:lnTo>
                    <a:pt x="17" y="32"/>
                  </a:lnTo>
                  <a:lnTo>
                    <a:pt x="23" y="30"/>
                  </a:lnTo>
                  <a:lnTo>
                    <a:pt x="28" y="27"/>
                  </a:lnTo>
                  <a:lnTo>
                    <a:pt x="32" y="24"/>
                  </a:lnTo>
                  <a:lnTo>
                    <a:pt x="33" y="21"/>
                  </a:lnTo>
                  <a:lnTo>
                    <a:pt x="34" y="18"/>
                  </a:lnTo>
                  <a:lnTo>
                    <a:pt x="33" y="13"/>
                  </a:lnTo>
                  <a:lnTo>
                    <a:pt x="30" y="9"/>
                  </a:lnTo>
                  <a:lnTo>
                    <a:pt x="26" y="8"/>
                  </a:lnTo>
                  <a:lnTo>
                    <a:pt x="21" y="7"/>
                  </a:lnTo>
                  <a:lnTo>
                    <a:pt x="15" y="8"/>
                  </a:lnTo>
                  <a:lnTo>
                    <a:pt x="15" y="52"/>
                  </a:lnTo>
                  <a:lnTo>
                    <a:pt x="15" y="59"/>
                  </a:lnTo>
                  <a:lnTo>
                    <a:pt x="16" y="63"/>
                  </a:lnTo>
                  <a:lnTo>
                    <a:pt x="19" y="65"/>
                  </a:lnTo>
                  <a:lnTo>
                    <a:pt x="0" y="65"/>
                  </a:lnTo>
                  <a:lnTo>
                    <a:pt x="2" y="63"/>
                  </a:lnTo>
                  <a:lnTo>
                    <a:pt x="4" y="59"/>
                  </a:lnTo>
                  <a:lnTo>
                    <a:pt x="5" y="52"/>
                  </a:lnTo>
                  <a:lnTo>
                    <a:pt x="5" y="15"/>
                  </a:lnTo>
                  <a:lnTo>
                    <a:pt x="4" y="7"/>
                  </a:lnTo>
                  <a:lnTo>
                    <a:pt x="2" y="3"/>
                  </a:lnTo>
                  <a:lnTo>
                    <a:pt x="0"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395">
              <a:extLst>
                <a:ext uri="{FF2B5EF4-FFF2-40B4-BE49-F238E27FC236}">
                  <a16:creationId xmlns:a16="http://schemas.microsoft.com/office/drawing/2014/main" id="{3BF2C889-73C2-4901-E880-E0F9E7618F3A}"/>
                </a:ext>
              </a:extLst>
            </p:cNvPr>
            <p:cNvSpPr>
              <a:spLocks/>
            </p:cNvSpPr>
            <p:nvPr userDrawn="1"/>
          </p:nvSpPr>
          <p:spPr bwMode="auto">
            <a:xfrm>
              <a:off x="5402" y="4022"/>
              <a:ext cx="68" cy="56"/>
            </a:xfrm>
            <a:custGeom>
              <a:avLst/>
              <a:gdLst>
                <a:gd name="T0" fmla="*/ 13 w 88"/>
                <a:gd name="T1" fmla="*/ 3 h 67"/>
                <a:gd name="T2" fmla="*/ 13 w 88"/>
                <a:gd name="T3" fmla="*/ 3 h 67"/>
                <a:gd name="T4" fmla="*/ 13 w 88"/>
                <a:gd name="T5" fmla="*/ 0 h 67"/>
                <a:gd name="T6" fmla="*/ 13 w 88"/>
                <a:gd name="T7" fmla="*/ 0 h 67"/>
                <a:gd name="T8" fmla="*/ 17 w 88"/>
                <a:gd name="T9" fmla="*/ 0 h 67"/>
                <a:gd name="T10" fmla="*/ 17 w 88"/>
                <a:gd name="T11" fmla="*/ 0 h 67"/>
                <a:gd name="T12" fmla="*/ 17 w 88"/>
                <a:gd name="T13" fmla="*/ 0 h 67"/>
                <a:gd name="T14" fmla="*/ 17 w 88"/>
                <a:gd name="T15" fmla="*/ 2 h 67"/>
                <a:gd name="T16" fmla="*/ 17 w 88"/>
                <a:gd name="T17" fmla="*/ 3 h 67"/>
                <a:gd name="T18" fmla="*/ 17 w 88"/>
                <a:gd name="T19" fmla="*/ 3 h 67"/>
                <a:gd name="T20" fmla="*/ 18 w 88"/>
                <a:gd name="T21" fmla="*/ 19 h 67"/>
                <a:gd name="T22" fmla="*/ 18 w 88"/>
                <a:gd name="T23" fmla="*/ 19 h 67"/>
                <a:gd name="T24" fmla="*/ 18 w 88"/>
                <a:gd name="T25" fmla="*/ 20 h 67"/>
                <a:gd name="T26" fmla="*/ 18 w 88"/>
                <a:gd name="T27" fmla="*/ 22 h 67"/>
                <a:gd name="T28" fmla="*/ 19 w 88"/>
                <a:gd name="T29" fmla="*/ 23 h 67"/>
                <a:gd name="T30" fmla="*/ 19 w 88"/>
                <a:gd name="T31" fmla="*/ 23 h 67"/>
                <a:gd name="T32" fmla="*/ 15 w 88"/>
                <a:gd name="T33" fmla="*/ 23 h 67"/>
                <a:gd name="T34" fmla="*/ 15 w 88"/>
                <a:gd name="T35" fmla="*/ 23 h 67"/>
                <a:gd name="T36" fmla="*/ 15 w 88"/>
                <a:gd name="T37" fmla="*/ 23 h 67"/>
                <a:gd name="T38" fmla="*/ 15 w 88"/>
                <a:gd name="T39" fmla="*/ 22 h 67"/>
                <a:gd name="T40" fmla="*/ 15 w 88"/>
                <a:gd name="T41" fmla="*/ 22 h 67"/>
                <a:gd name="T42" fmla="*/ 15 w 88"/>
                <a:gd name="T43" fmla="*/ 19 h 67"/>
                <a:gd name="T44" fmla="*/ 15 w 88"/>
                <a:gd name="T45" fmla="*/ 3 h 67"/>
                <a:gd name="T46" fmla="*/ 10 w 88"/>
                <a:gd name="T47" fmla="*/ 23 h 67"/>
                <a:gd name="T48" fmla="*/ 10 w 88"/>
                <a:gd name="T49" fmla="*/ 23 h 67"/>
                <a:gd name="T50" fmla="*/ 9 w 88"/>
                <a:gd name="T51" fmla="*/ 21 h 67"/>
                <a:gd name="T52" fmla="*/ 8 w 88"/>
                <a:gd name="T53" fmla="*/ 19 h 67"/>
                <a:gd name="T54" fmla="*/ 4 w 88"/>
                <a:gd name="T55" fmla="*/ 3 h 67"/>
                <a:gd name="T56" fmla="*/ 2 w 88"/>
                <a:gd name="T57" fmla="*/ 18 h 67"/>
                <a:gd name="T58" fmla="*/ 2 w 88"/>
                <a:gd name="T59" fmla="*/ 18 h 67"/>
                <a:gd name="T60" fmla="*/ 2 w 88"/>
                <a:gd name="T61" fmla="*/ 20 h 67"/>
                <a:gd name="T62" fmla="*/ 3 w 88"/>
                <a:gd name="T63" fmla="*/ 22 h 67"/>
                <a:gd name="T64" fmla="*/ 3 w 88"/>
                <a:gd name="T65" fmla="*/ 23 h 67"/>
                <a:gd name="T66" fmla="*/ 3 w 88"/>
                <a:gd name="T67" fmla="*/ 23 h 67"/>
                <a:gd name="T68" fmla="*/ 0 w 88"/>
                <a:gd name="T69" fmla="*/ 23 h 67"/>
                <a:gd name="T70" fmla="*/ 0 w 88"/>
                <a:gd name="T71" fmla="*/ 23 h 67"/>
                <a:gd name="T72" fmla="*/ 0 w 88"/>
                <a:gd name="T73" fmla="*/ 23 h 67"/>
                <a:gd name="T74" fmla="*/ 2 w 88"/>
                <a:gd name="T75" fmla="*/ 22 h 67"/>
                <a:gd name="T76" fmla="*/ 2 w 88"/>
                <a:gd name="T77" fmla="*/ 19 h 67"/>
                <a:gd name="T78" fmla="*/ 2 w 88"/>
                <a:gd name="T79" fmla="*/ 18 h 67"/>
                <a:gd name="T80" fmla="*/ 2 w 88"/>
                <a:gd name="T81" fmla="*/ 3 h 67"/>
                <a:gd name="T82" fmla="*/ 2 w 88"/>
                <a:gd name="T83" fmla="*/ 3 h 67"/>
                <a:gd name="T84" fmla="*/ 2 w 88"/>
                <a:gd name="T85" fmla="*/ 3 h 67"/>
                <a:gd name="T86" fmla="*/ 2 w 88"/>
                <a:gd name="T87" fmla="*/ 3 h 67"/>
                <a:gd name="T88" fmla="*/ 2 w 88"/>
                <a:gd name="T89" fmla="*/ 0 h 67"/>
                <a:gd name="T90" fmla="*/ 2 w 88"/>
                <a:gd name="T91" fmla="*/ 0 h 67"/>
                <a:gd name="T92" fmla="*/ 5 w 88"/>
                <a:gd name="T93" fmla="*/ 0 h 67"/>
                <a:gd name="T94" fmla="*/ 5 w 88"/>
                <a:gd name="T95" fmla="*/ 0 h 67"/>
                <a:gd name="T96" fmla="*/ 5 w 88"/>
                <a:gd name="T97" fmla="*/ 0 h 67"/>
                <a:gd name="T98" fmla="*/ 5 w 88"/>
                <a:gd name="T99" fmla="*/ 3 h 67"/>
                <a:gd name="T100" fmla="*/ 10 w 88"/>
                <a:gd name="T101" fmla="*/ 16 h 67"/>
                <a:gd name="T102" fmla="*/ 13 w 88"/>
                <a:gd name="T103" fmla="*/ 3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 h="67">
                  <a:moveTo>
                    <a:pt x="61" y="7"/>
                  </a:moveTo>
                  <a:lnTo>
                    <a:pt x="61" y="7"/>
                  </a:lnTo>
                  <a:lnTo>
                    <a:pt x="63" y="0"/>
                  </a:lnTo>
                  <a:lnTo>
                    <a:pt x="80" y="0"/>
                  </a:lnTo>
                  <a:lnTo>
                    <a:pt x="79" y="2"/>
                  </a:lnTo>
                  <a:lnTo>
                    <a:pt x="77" y="3"/>
                  </a:lnTo>
                  <a:lnTo>
                    <a:pt x="77" y="7"/>
                  </a:lnTo>
                  <a:lnTo>
                    <a:pt x="84" y="56"/>
                  </a:lnTo>
                  <a:lnTo>
                    <a:pt x="85" y="60"/>
                  </a:lnTo>
                  <a:lnTo>
                    <a:pt x="86" y="63"/>
                  </a:lnTo>
                  <a:lnTo>
                    <a:pt x="88" y="65"/>
                  </a:lnTo>
                  <a:lnTo>
                    <a:pt x="70" y="65"/>
                  </a:lnTo>
                  <a:lnTo>
                    <a:pt x="71" y="64"/>
                  </a:lnTo>
                  <a:lnTo>
                    <a:pt x="72" y="63"/>
                  </a:lnTo>
                  <a:lnTo>
                    <a:pt x="74" y="58"/>
                  </a:lnTo>
                  <a:lnTo>
                    <a:pt x="68" y="10"/>
                  </a:lnTo>
                  <a:lnTo>
                    <a:pt x="46" y="67"/>
                  </a:lnTo>
                  <a:lnTo>
                    <a:pt x="41" y="62"/>
                  </a:lnTo>
                  <a:lnTo>
                    <a:pt x="37" y="54"/>
                  </a:lnTo>
                  <a:lnTo>
                    <a:pt x="19" y="10"/>
                  </a:lnTo>
                  <a:lnTo>
                    <a:pt x="12" y="53"/>
                  </a:lnTo>
                  <a:lnTo>
                    <a:pt x="12" y="60"/>
                  </a:lnTo>
                  <a:lnTo>
                    <a:pt x="14" y="63"/>
                  </a:lnTo>
                  <a:lnTo>
                    <a:pt x="16" y="65"/>
                  </a:lnTo>
                  <a:lnTo>
                    <a:pt x="0" y="65"/>
                  </a:lnTo>
                  <a:lnTo>
                    <a:pt x="3" y="63"/>
                  </a:lnTo>
                  <a:lnTo>
                    <a:pt x="4" y="59"/>
                  </a:lnTo>
                  <a:lnTo>
                    <a:pt x="5" y="52"/>
                  </a:lnTo>
                  <a:lnTo>
                    <a:pt x="11" y="10"/>
                  </a:lnTo>
                  <a:lnTo>
                    <a:pt x="11" y="5"/>
                  </a:lnTo>
                  <a:lnTo>
                    <a:pt x="10" y="3"/>
                  </a:lnTo>
                  <a:lnTo>
                    <a:pt x="8" y="0"/>
                  </a:lnTo>
                  <a:lnTo>
                    <a:pt x="25" y="0"/>
                  </a:lnTo>
                  <a:lnTo>
                    <a:pt x="27" y="5"/>
                  </a:lnTo>
                  <a:lnTo>
                    <a:pt x="46" y="48"/>
                  </a:lnTo>
                  <a:lnTo>
                    <a:pt x="6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396">
              <a:extLst>
                <a:ext uri="{FF2B5EF4-FFF2-40B4-BE49-F238E27FC236}">
                  <a16:creationId xmlns:a16="http://schemas.microsoft.com/office/drawing/2014/main" id="{9E9AE623-C621-5F19-7258-F5C90C32EC7F}"/>
                </a:ext>
              </a:extLst>
            </p:cNvPr>
            <p:cNvSpPr>
              <a:spLocks/>
            </p:cNvSpPr>
            <p:nvPr userDrawn="1"/>
          </p:nvSpPr>
          <p:spPr bwMode="auto">
            <a:xfrm>
              <a:off x="5473" y="4022"/>
              <a:ext cx="35" cy="55"/>
            </a:xfrm>
            <a:custGeom>
              <a:avLst/>
              <a:gdLst>
                <a:gd name="T0" fmla="*/ 3 w 46"/>
                <a:gd name="T1" fmla="*/ 21 h 65"/>
                <a:gd name="T2" fmla="*/ 5 w 46"/>
                <a:gd name="T3" fmla="*/ 21 h 65"/>
                <a:gd name="T4" fmla="*/ 5 w 46"/>
                <a:gd name="T5" fmla="*/ 21 h 65"/>
                <a:gd name="T6" fmla="*/ 6 w 46"/>
                <a:gd name="T7" fmla="*/ 21 h 65"/>
                <a:gd name="T8" fmla="*/ 7 w 46"/>
                <a:gd name="T9" fmla="*/ 21 h 65"/>
                <a:gd name="T10" fmla="*/ 8 w 46"/>
                <a:gd name="T11" fmla="*/ 21 h 65"/>
                <a:gd name="T12" fmla="*/ 9 w 46"/>
                <a:gd name="T13" fmla="*/ 19 h 65"/>
                <a:gd name="T14" fmla="*/ 9 w 46"/>
                <a:gd name="T15" fmla="*/ 19 h 65"/>
                <a:gd name="T16" fmla="*/ 8 w 46"/>
                <a:gd name="T17" fmla="*/ 25 h 65"/>
                <a:gd name="T18" fmla="*/ 0 w 46"/>
                <a:gd name="T19" fmla="*/ 25 h 65"/>
                <a:gd name="T20" fmla="*/ 0 w 46"/>
                <a:gd name="T21" fmla="*/ 25 h 65"/>
                <a:gd name="T22" fmla="*/ 0 w 46"/>
                <a:gd name="T23" fmla="*/ 25 h 65"/>
                <a:gd name="T24" fmla="*/ 2 w 46"/>
                <a:gd name="T25" fmla="*/ 23 h 65"/>
                <a:gd name="T26" fmla="*/ 2 w 46"/>
                <a:gd name="T27" fmla="*/ 21 h 65"/>
                <a:gd name="T28" fmla="*/ 2 w 46"/>
                <a:gd name="T29" fmla="*/ 19 h 65"/>
                <a:gd name="T30" fmla="*/ 2 w 46"/>
                <a:gd name="T31" fmla="*/ 6 h 65"/>
                <a:gd name="T32" fmla="*/ 2 w 46"/>
                <a:gd name="T33" fmla="*/ 6 h 65"/>
                <a:gd name="T34" fmla="*/ 2 w 46"/>
                <a:gd name="T35" fmla="*/ 3 h 65"/>
                <a:gd name="T36" fmla="*/ 2 w 46"/>
                <a:gd name="T37" fmla="*/ 3 h 65"/>
                <a:gd name="T38" fmla="*/ 0 w 46"/>
                <a:gd name="T39" fmla="*/ 0 h 65"/>
                <a:gd name="T40" fmla="*/ 0 w 46"/>
                <a:gd name="T41" fmla="*/ 0 h 65"/>
                <a:gd name="T42" fmla="*/ 6 w 46"/>
                <a:gd name="T43" fmla="*/ 0 h 65"/>
                <a:gd name="T44" fmla="*/ 6 w 46"/>
                <a:gd name="T45" fmla="*/ 0 h 65"/>
                <a:gd name="T46" fmla="*/ 6 w 46"/>
                <a:gd name="T47" fmla="*/ 0 h 65"/>
                <a:gd name="T48" fmla="*/ 7 w 46"/>
                <a:gd name="T49" fmla="*/ 0 h 65"/>
                <a:gd name="T50" fmla="*/ 7 w 46"/>
                <a:gd name="T51" fmla="*/ 0 h 65"/>
                <a:gd name="T52" fmla="*/ 7 w 46"/>
                <a:gd name="T53" fmla="*/ 4 h 65"/>
                <a:gd name="T54" fmla="*/ 7 w 46"/>
                <a:gd name="T55" fmla="*/ 4 h 65"/>
                <a:gd name="T56" fmla="*/ 7 w 46"/>
                <a:gd name="T57" fmla="*/ 4 h 65"/>
                <a:gd name="T58" fmla="*/ 6 w 46"/>
                <a:gd name="T59" fmla="*/ 3 h 65"/>
                <a:gd name="T60" fmla="*/ 6 w 46"/>
                <a:gd name="T61" fmla="*/ 3 h 65"/>
                <a:gd name="T62" fmla="*/ 5 w 46"/>
                <a:gd name="T63" fmla="*/ 3 h 65"/>
                <a:gd name="T64" fmla="*/ 5 w 46"/>
                <a:gd name="T65" fmla="*/ 3 h 65"/>
                <a:gd name="T66" fmla="*/ 3 w 46"/>
                <a:gd name="T67" fmla="*/ 3 h 65"/>
                <a:gd name="T68" fmla="*/ 3 w 46"/>
                <a:gd name="T69" fmla="*/ 10 h 65"/>
                <a:gd name="T70" fmla="*/ 5 w 46"/>
                <a:gd name="T71" fmla="*/ 10 h 65"/>
                <a:gd name="T72" fmla="*/ 5 w 46"/>
                <a:gd name="T73" fmla="*/ 10 h 65"/>
                <a:gd name="T74" fmla="*/ 6 w 46"/>
                <a:gd name="T75" fmla="*/ 10 h 65"/>
                <a:gd name="T76" fmla="*/ 6 w 46"/>
                <a:gd name="T77" fmla="*/ 10 h 65"/>
                <a:gd name="T78" fmla="*/ 6 w 46"/>
                <a:gd name="T79" fmla="*/ 14 h 65"/>
                <a:gd name="T80" fmla="*/ 6 w 46"/>
                <a:gd name="T81" fmla="*/ 14 h 65"/>
                <a:gd name="T82" fmla="*/ 6 w 46"/>
                <a:gd name="T83" fmla="*/ 14 h 65"/>
                <a:gd name="T84" fmla="*/ 5 w 46"/>
                <a:gd name="T85" fmla="*/ 13 h 65"/>
                <a:gd name="T86" fmla="*/ 5 w 46"/>
                <a:gd name="T87" fmla="*/ 13 h 65"/>
                <a:gd name="T88" fmla="*/ 4 w 46"/>
                <a:gd name="T89" fmla="*/ 13 h 65"/>
                <a:gd name="T90" fmla="*/ 3 w 46"/>
                <a:gd name="T91" fmla="*/ 13 h 65"/>
                <a:gd name="T92" fmla="*/ 3 w 46"/>
                <a:gd name="T93" fmla="*/ 21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 h="65">
                  <a:moveTo>
                    <a:pt x="14" y="57"/>
                  </a:moveTo>
                  <a:lnTo>
                    <a:pt x="27" y="58"/>
                  </a:lnTo>
                  <a:lnTo>
                    <a:pt x="32" y="58"/>
                  </a:lnTo>
                  <a:lnTo>
                    <a:pt x="37" y="58"/>
                  </a:lnTo>
                  <a:lnTo>
                    <a:pt x="41" y="56"/>
                  </a:lnTo>
                  <a:lnTo>
                    <a:pt x="46" y="53"/>
                  </a:lnTo>
                  <a:lnTo>
                    <a:pt x="41" y="65"/>
                  </a:lnTo>
                  <a:lnTo>
                    <a:pt x="0" y="65"/>
                  </a:lnTo>
                  <a:lnTo>
                    <a:pt x="3" y="63"/>
                  </a:lnTo>
                  <a:lnTo>
                    <a:pt x="4" y="59"/>
                  </a:lnTo>
                  <a:lnTo>
                    <a:pt x="4" y="52"/>
                  </a:lnTo>
                  <a:lnTo>
                    <a:pt x="4" y="15"/>
                  </a:lnTo>
                  <a:lnTo>
                    <a:pt x="4" y="7"/>
                  </a:lnTo>
                  <a:lnTo>
                    <a:pt x="3" y="3"/>
                  </a:lnTo>
                  <a:lnTo>
                    <a:pt x="0" y="0"/>
                  </a:lnTo>
                  <a:lnTo>
                    <a:pt x="31" y="0"/>
                  </a:lnTo>
                  <a:lnTo>
                    <a:pt x="33" y="0"/>
                  </a:lnTo>
                  <a:lnTo>
                    <a:pt x="36" y="0"/>
                  </a:lnTo>
                  <a:lnTo>
                    <a:pt x="36" y="11"/>
                  </a:lnTo>
                  <a:lnTo>
                    <a:pt x="33" y="9"/>
                  </a:lnTo>
                  <a:lnTo>
                    <a:pt x="31" y="8"/>
                  </a:lnTo>
                  <a:lnTo>
                    <a:pt x="25" y="8"/>
                  </a:lnTo>
                  <a:lnTo>
                    <a:pt x="14" y="9"/>
                  </a:lnTo>
                  <a:lnTo>
                    <a:pt x="14" y="27"/>
                  </a:lnTo>
                  <a:lnTo>
                    <a:pt x="26" y="27"/>
                  </a:lnTo>
                  <a:lnTo>
                    <a:pt x="31" y="26"/>
                  </a:lnTo>
                  <a:lnTo>
                    <a:pt x="31" y="37"/>
                  </a:lnTo>
                  <a:lnTo>
                    <a:pt x="28" y="35"/>
                  </a:lnTo>
                  <a:lnTo>
                    <a:pt x="26" y="35"/>
                  </a:lnTo>
                  <a:lnTo>
                    <a:pt x="21" y="34"/>
                  </a:lnTo>
                  <a:lnTo>
                    <a:pt x="14" y="34"/>
                  </a:lnTo>
                  <a:lnTo>
                    <a:pt x="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97">
              <a:extLst>
                <a:ext uri="{FF2B5EF4-FFF2-40B4-BE49-F238E27FC236}">
                  <a16:creationId xmlns:a16="http://schemas.microsoft.com/office/drawing/2014/main" id="{AF662468-C9B1-9B4A-CF58-7ABAF0A990D2}"/>
                </a:ext>
              </a:extLst>
            </p:cNvPr>
            <p:cNvSpPr>
              <a:spLocks noEditPoints="1"/>
            </p:cNvSpPr>
            <p:nvPr userDrawn="1"/>
          </p:nvSpPr>
          <p:spPr bwMode="auto">
            <a:xfrm>
              <a:off x="5512" y="4022"/>
              <a:ext cx="43" cy="55"/>
            </a:xfrm>
            <a:custGeom>
              <a:avLst/>
              <a:gdLst>
                <a:gd name="T0" fmla="*/ 1 w 61"/>
                <a:gd name="T1" fmla="*/ 5 h 65"/>
                <a:gd name="T2" fmla="*/ 1 w 61"/>
                <a:gd name="T3" fmla="*/ 5 h 65"/>
                <a:gd name="T4" fmla="*/ 1 w 61"/>
                <a:gd name="T5" fmla="*/ 3 h 65"/>
                <a:gd name="T6" fmla="*/ 1 w 61"/>
                <a:gd name="T7" fmla="*/ 3 h 65"/>
                <a:gd name="T8" fmla="*/ 0 w 61"/>
                <a:gd name="T9" fmla="*/ 0 h 65"/>
                <a:gd name="T10" fmla="*/ 0 w 61"/>
                <a:gd name="T11" fmla="*/ 0 h 65"/>
                <a:gd name="T12" fmla="*/ 3 w 61"/>
                <a:gd name="T13" fmla="*/ 0 h 65"/>
                <a:gd name="T14" fmla="*/ 3 w 61"/>
                <a:gd name="T15" fmla="*/ 0 h 65"/>
                <a:gd name="T16" fmla="*/ 4 w 61"/>
                <a:gd name="T17" fmla="*/ 2 h 65"/>
                <a:gd name="T18" fmla="*/ 4 w 61"/>
                <a:gd name="T19" fmla="*/ 3 h 65"/>
                <a:gd name="T20" fmla="*/ 6 w 61"/>
                <a:gd name="T21" fmla="*/ 3 h 65"/>
                <a:gd name="T22" fmla="*/ 6 w 61"/>
                <a:gd name="T23" fmla="*/ 3 h 65"/>
                <a:gd name="T24" fmla="*/ 6 w 61"/>
                <a:gd name="T25" fmla="*/ 5 h 65"/>
                <a:gd name="T26" fmla="*/ 7 w 61"/>
                <a:gd name="T27" fmla="*/ 7 h 65"/>
                <a:gd name="T28" fmla="*/ 8 w 61"/>
                <a:gd name="T29" fmla="*/ 9 h 65"/>
                <a:gd name="T30" fmla="*/ 8 w 61"/>
                <a:gd name="T31" fmla="*/ 12 h 65"/>
                <a:gd name="T32" fmla="*/ 8 w 61"/>
                <a:gd name="T33" fmla="*/ 12 h 65"/>
                <a:gd name="T34" fmla="*/ 8 w 61"/>
                <a:gd name="T35" fmla="*/ 15 h 65"/>
                <a:gd name="T36" fmla="*/ 7 w 61"/>
                <a:gd name="T37" fmla="*/ 17 h 65"/>
                <a:gd name="T38" fmla="*/ 6 w 61"/>
                <a:gd name="T39" fmla="*/ 19 h 65"/>
                <a:gd name="T40" fmla="*/ 6 w 61"/>
                <a:gd name="T41" fmla="*/ 21 h 65"/>
                <a:gd name="T42" fmla="*/ 6 w 61"/>
                <a:gd name="T43" fmla="*/ 21 h 65"/>
                <a:gd name="T44" fmla="*/ 4 w 61"/>
                <a:gd name="T45" fmla="*/ 23 h 65"/>
                <a:gd name="T46" fmla="*/ 4 w 61"/>
                <a:gd name="T47" fmla="*/ 25 h 65"/>
                <a:gd name="T48" fmla="*/ 3 w 61"/>
                <a:gd name="T49" fmla="*/ 25 h 65"/>
                <a:gd name="T50" fmla="*/ 0 w 61"/>
                <a:gd name="T51" fmla="*/ 25 h 65"/>
                <a:gd name="T52" fmla="*/ 0 w 61"/>
                <a:gd name="T53" fmla="*/ 25 h 65"/>
                <a:gd name="T54" fmla="*/ 0 w 61"/>
                <a:gd name="T55" fmla="*/ 25 h 65"/>
                <a:gd name="T56" fmla="*/ 1 w 61"/>
                <a:gd name="T57" fmla="*/ 23 h 65"/>
                <a:gd name="T58" fmla="*/ 1 w 61"/>
                <a:gd name="T59" fmla="*/ 21 h 65"/>
                <a:gd name="T60" fmla="*/ 1 w 61"/>
                <a:gd name="T61" fmla="*/ 19 h 65"/>
                <a:gd name="T62" fmla="*/ 1 w 61"/>
                <a:gd name="T63" fmla="*/ 5 h 65"/>
                <a:gd name="T64" fmla="*/ 2 w 61"/>
                <a:gd name="T65" fmla="*/ 21 h 65"/>
                <a:gd name="T66" fmla="*/ 2 w 61"/>
                <a:gd name="T67" fmla="*/ 21 h 65"/>
                <a:gd name="T68" fmla="*/ 3 w 61"/>
                <a:gd name="T69" fmla="*/ 21 h 65"/>
                <a:gd name="T70" fmla="*/ 3 w 61"/>
                <a:gd name="T71" fmla="*/ 21 h 65"/>
                <a:gd name="T72" fmla="*/ 3 w 61"/>
                <a:gd name="T73" fmla="*/ 21 h 65"/>
                <a:gd name="T74" fmla="*/ 4 w 61"/>
                <a:gd name="T75" fmla="*/ 21 h 65"/>
                <a:gd name="T76" fmla="*/ 4 w 61"/>
                <a:gd name="T77" fmla="*/ 21 h 65"/>
                <a:gd name="T78" fmla="*/ 5 w 61"/>
                <a:gd name="T79" fmla="*/ 19 h 65"/>
                <a:gd name="T80" fmla="*/ 6 w 61"/>
                <a:gd name="T81" fmla="*/ 18 h 65"/>
                <a:gd name="T82" fmla="*/ 6 w 61"/>
                <a:gd name="T83" fmla="*/ 16 h 65"/>
                <a:gd name="T84" fmla="*/ 6 w 61"/>
                <a:gd name="T85" fmla="*/ 15 h 65"/>
                <a:gd name="T86" fmla="*/ 6 w 61"/>
                <a:gd name="T87" fmla="*/ 13 h 65"/>
                <a:gd name="T88" fmla="*/ 6 w 61"/>
                <a:gd name="T89" fmla="*/ 13 h 65"/>
                <a:gd name="T90" fmla="*/ 6 w 61"/>
                <a:gd name="T91" fmla="*/ 10 h 65"/>
                <a:gd name="T92" fmla="*/ 6 w 61"/>
                <a:gd name="T93" fmla="*/ 8 h 65"/>
                <a:gd name="T94" fmla="*/ 6 w 61"/>
                <a:gd name="T95" fmla="*/ 7 h 65"/>
                <a:gd name="T96" fmla="*/ 6 w 61"/>
                <a:gd name="T97" fmla="*/ 5 h 65"/>
                <a:gd name="T98" fmla="*/ 4 w 61"/>
                <a:gd name="T99" fmla="*/ 4 h 65"/>
                <a:gd name="T100" fmla="*/ 4 w 61"/>
                <a:gd name="T101" fmla="*/ 3 h 65"/>
                <a:gd name="T102" fmla="*/ 4 w 61"/>
                <a:gd name="T103" fmla="*/ 3 h 65"/>
                <a:gd name="T104" fmla="*/ 3 w 61"/>
                <a:gd name="T105" fmla="*/ 3 h 65"/>
                <a:gd name="T106" fmla="*/ 3 w 61"/>
                <a:gd name="T107" fmla="*/ 3 h 65"/>
                <a:gd name="T108" fmla="*/ 2 w 61"/>
                <a:gd name="T109" fmla="*/ 3 h 65"/>
                <a:gd name="T110" fmla="*/ 2 w 61"/>
                <a:gd name="T111" fmla="*/ 21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 h="65">
                  <a:moveTo>
                    <a:pt x="4" y="14"/>
                  </a:moveTo>
                  <a:lnTo>
                    <a:pt x="4" y="14"/>
                  </a:lnTo>
                  <a:lnTo>
                    <a:pt x="3" y="7"/>
                  </a:lnTo>
                  <a:lnTo>
                    <a:pt x="2" y="3"/>
                  </a:lnTo>
                  <a:lnTo>
                    <a:pt x="0" y="0"/>
                  </a:lnTo>
                  <a:lnTo>
                    <a:pt x="24" y="0"/>
                  </a:lnTo>
                  <a:lnTo>
                    <a:pt x="31" y="2"/>
                  </a:lnTo>
                  <a:lnTo>
                    <a:pt x="39" y="3"/>
                  </a:lnTo>
                  <a:lnTo>
                    <a:pt x="45" y="5"/>
                  </a:lnTo>
                  <a:lnTo>
                    <a:pt x="51" y="9"/>
                  </a:lnTo>
                  <a:lnTo>
                    <a:pt x="55" y="14"/>
                  </a:lnTo>
                  <a:lnTo>
                    <a:pt x="57" y="19"/>
                  </a:lnTo>
                  <a:lnTo>
                    <a:pt x="60" y="25"/>
                  </a:lnTo>
                  <a:lnTo>
                    <a:pt x="61" y="32"/>
                  </a:lnTo>
                  <a:lnTo>
                    <a:pt x="60" y="40"/>
                  </a:lnTo>
                  <a:lnTo>
                    <a:pt x="57" y="46"/>
                  </a:lnTo>
                  <a:lnTo>
                    <a:pt x="55" y="52"/>
                  </a:lnTo>
                  <a:lnTo>
                    <a:pt x="50" y="57"/>
                  </a:lnTo>
                  <a:lnTo>
                    <a:pt x="45" y="60"/>
                  </a:lnTo>
                  <a:lnTo>
                    <a:pt x="39" y="63"/>
                  </a:lnTo>
                  <a:lnTo>
                    <a:pt x="31" y="65"/>
                  </a:lnTo>
                  <a:lnTo>
                    <a:pt x="23" y="65"/>
                  </a:lnTo>
                  <a:lnTo>
                    <a:pt x="0" y="65"/>
                  </a:lnTo>
                  <a:lnTo>
                    <a:pt x="2" y="63"/>
                  </a:lnTo>
                  <a:lnTo>
                    <a:pt x="3" y="59"/>
                  </a:lnTo>
                  <a:lnTo>
                    <a:pt x="4" y="52"/>
                  </a:lnTo>
                  <a:lnTo>
                    <a:pt x="4" y="14"/>
                  </a:lnTo>
                  <a:close/>
                  <a:moveTo>
                    <a:pt x="14" y="58"/>
                  </a:moveTo>
                  <a:lnTo>
                    <a:pt x="14" y="58"/>
                  </a:lnTo>
                  <a:lnTo>
                    <a:pt x="22" y="58"/>
                  </a:lnTo>
                  <a:lnTo>
                    <a:pt x="26" y="58"/>
                  </a:lnTo>
                  <a:lnTo>
                    <a:pt x="31" y="57"/>
                  </a:lnTo>
                  <a:lnTo>
                    <a:pt x="36" y="56"/>
                  </a:lnTo>
                  <a:lnTo>
                    <a:pt x="40" y="53"/>
                  </a:lnTo>
                  <a:lnTo>
                    <a:pt x="44" y="49"/>
                  </a:lnTo>
                  <a:lnTo>
                    <a:pt x="46" y="45"/>
                  </a:lnTo>
                  <a:lnTo>
                    <a:pt x="49" y="40"/>
                  </a:lnTo>
                  <a:lnTo>
                    <a:pt x="49" y="34"/>
                  </a:lnTo>
                  <a:lnTo>
                    <a:pt x="49" y="27"/>
                  </a:lnTo>
                  <a:lnTo>
                    <a:pt x="47" y="23"/>
                  </a:lnTo>
                  <a:lnTo>
                    <a:pt x="45" y="18"/>
                  </a:lnTo>
                  <a:lnTo>
                    <a:pt x="42" y="14"/>
                  </a:lnTo>
                  <a:lnTo>
                    <a:pt x="39" y="11"/>
                  </a:lnTo>
                  <a:lnTo>
                    <a:pt x="34" y="9"/>
                  </a:lnTo>
                  <a:lnTo>
                    <a:pt x="29" y="8"/>
                  </a:lnTo>
                  <a:lnTo>
                    <a:pt x="23" y="8"/>
                  </a:lnTo>
                  <a:lnTo>
                    <a:pt x="14" y="9"/>
                  </a:lnTo>
                  <a:lnTo>
                    <a:pt x="1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98">
              <a:extLst>
                <a:ext uri="{FF2B5EF4-FFF2-40B4-BE49-F238E27FC236}">
                  <a16:creationId xmlns:a16="http://schemas.microsoft.com/office/drawing/2014/main" id="{5FAD2334-1117-CB2D-128F-91CF05E9A720}"/>
                </a:ext>
              </a:extLst>
            </p:cNvPr>
            <p:cNvSpPr>
              <a:spLocks/>
            </p:cNvSpPr>
            <p:nvPr userDrawn="1"/>
          </p:nvSpPr>
          <p:spPr bwMode="auto">
            <a:xfrm>
              <a:off x="5562" y="4022"/>
              <a:ext cx="14" cy="55"/>
            </a:xfrm>
            <a:custGeom>
              <a:avLst/>
              <a:gdLst>
                <a:gd name="T0" fmla="*/ 2 w 18"/>
                <a:gd name="T1" fmla="*/ 6 h 65"/>
                <a:gd name="T2" fmla="*/ 2 w 18"/>
                <a:gd name="T3" fmla="*/ 6 h 65"/>
                <a:gd name="T4" fmla="*/ 2 w 18"/>
                <a:gd name="T5" fmla="*/ 3 h 65"/>
                <a:gd name="T6" fmla="*/ 2 w 18"/>
                <a:gd name="T7" fmla="*/ 3 h 65"/>
                <a:gd name="T8" fmla="*/ 0 w 18"/>
                <a:gd name="T9" fmla="*/ 0 h 65"/>
                <a:gd name="T10" fmla="*/ 0 w 18"/>
                <a:gd name="T11" fmla="*/ 0 h 65"/>
                <a:gd name="T12" fmla="*/ 4 w 18"/>
                <a:gd name="T13" fmla="*/ 0 h 65"/>
                <a:gd name="T14" fmla="*/ 4 w 18"/>
                <a:gd name="T15" fmla="*/ 0 h 65"/>
                <a:gd name="T16" fmla="*/ 4 w 18"/>
                <a:gd name="T17" fmla="*/ 0 h 65"/>
                <a:gd name="T18" fmla="*/ 3 w 18"/>
                <a:gd name="T19" fmla="*/ 3 h 65"/>
                <a:gd name="T20" fmla="*/ 3 w 18"/>
                <a:gd name="T21" fmla="*/ 3 h 65"/>
                <a:gd name="T22" fmla="*/ 3 w 18"/>
                <a:gd name="T23" fmla="*/ 6 h 65"/>
                <a:gd name="T24" fmla="*/ 3 w 18"/>
                <a:gd name="T25" fmla="*/ 19 h 65"/>
                <a:gd name="T26" fmla="*/ 3 w 18"/>
                <a:gd name="T27" fmla="*/ 19 h 65"/>
                <a:gd name="T28" fmla="*/ 3 w 18"/>
                <a:gd name="T29" fmla="*/ 21 h 65"/>
                <a:gd name="T30" fmla="*/ 3 w 18"/>
                <a:gd name="T31" fmla="*/ 23 h 65"/>
                <a:gd name="T32" fmla="*/ 4 w 18"/>
                <a:gd name="T33" fmla="*/ 25 h 65"/>
                <a:gd name="T34" fmla="*/ 4 w 18"/>
                <a:gd name="T35" fmla="*/ 25 h 65"/>
                <a:gd name="T36" fmla="*/ 0 w 18"/>
                <a:gd name="T37" fmla="*/ 25 h 65"/>
                <a:gd name="T38" fmla="*/ 0 w 18"/>
                <a:gd name="T39" fmla="*/ 25 h 65"/>
                <a:gd name="T40" fmla="*/ 0 w 18"/>
                <a:gd name="T41" fmla="*/ 25 h 65"/>
                <a:gd name="T42" fmla="*/ 2 w 18"/>
                <a:gd name="T43" fmla="*/ 23 h 65"/>
                <a:gd name="T44" fmla="*/ 2 w 18"/>
                <a:gd name="T45" fmla="*/ 21 h 65"/>
                <a:gd name="T46" fmla="*/ 2 w 18"/>
                <a:gd name="T47" fmla="*/ 19 h 65"/>
                <a:gd name="T48" fmla="*/ 2 w 18"/>
                <a:gd name="T49" fmla="*/ 6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65">
                  <a:moveTo>
                    <a:pt x="4" y="15"/>
                  </a:moveTo>
                  <a:lnTo>
                    <a:pt x="4" y="15"/>
                  </a:lnTo>
                  <a:lnTo>
                    <a:pt x="4" y="7"/>
                  </a:lnTo>
                  <a:lnTo>
                    <a:pt x="2" y="3"/>
                  </a:lnTo>
                  <a:lnTo>
                    <a:pt x="0" y="0"/>
                  </a:lnTo>
                  <a:lnTo>
                    <a:pt x="18" y="0"/>
                  </a:lnTo>
                  <a:lnTo>
                    <a:pt x="16" y="3"/>
                  </a:lnTo>
                  <a:lnTo>
                    <a:pt x="15" y="7"/>
                  </a:lnTo>
                  <a:lnTo>
                    <a:pt x="15" y="15"/>
                  </a:lnTo>
                  <a:lnTo>
                    <a:pt x="15" y="52"/>
                  </a:lnTo>
                  <a:lnTo>
                    <a:pt x="15" y="59"/>
                  </a:lnTo>
                  <a:lnTo>
                    <a:pt x="16" y="63"/>
                  </a:lnTo>
                  <a:lnTo>
                    <a:pt x="18" y="65"/>
                  </a:lnTo>
                  <a:lnTo>
                    <a:pt x="0" y="65"/>
                  </a:lnTo>
                  <a:lnTo>
                    <a:pt x="2" y="63"/>
                  </a:lnTo>
                  <a:lnTo>
                    <a:pt x="4" y="59"/>
                  </a:lnTo>
                  <a:lnTo>
                    <a:pt x="4" y="52"/>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99">
              <a:extLst>
                <a:ext uri="{FF2B5EF4-FFF2-40B4-BE49-F238E27FC236}">
                  <a16:creationId xmlns:a16="http://schemas.microsoft.com/office/drawing/2014/main" id="{FCFEC3FA-177E-CCBD-D191-61EAEDB7C43E}"/>
                </a:ext>
              </a:extLst>
            </p:cNvPr>
            <p:cNvSpPr>
              <a:spLocks/>
            </p:cNvSpPr>
            <p:nvPr userDrawn="1"/>
          </p:nvSpPr>
          <p:spPr bwMode="auto">
            <a:xfrm>
              <a:off x="5580" y="4021"/>
              <a:ext cx="43" cy="58"/>
            </a:xfrm>
            <a:custGeom>
              <a:avLst/>
              <a:gdLst>
                <a:gd name="T0" fmla="*/ 9 w 58"/>
                <a:gd name="T1" fmla="*/ 6 h 68"/>
                <a:gd name="T2" fmla="*/ 9 w 58"/>
                <a:gd name="T3" fmla="*/ 6 h 68"/>
                <a:gd name="T4" fmla="*/ 7 w 58"/>
                <a:gd name="T5" fmla="*/ 4 h 68"/>
                <a:gd name="T6" fmla="*/ 7 w 58"/>
                <a:gd name="T7" fmla="*/ 3 h 68"/>
                <a:gd name="T8" fmla="*/ 5 w 58"/>
                <a:gd name="T9" fmla="*/ 3 h 68"/>
                <a:gd name="T10" fmla="*/ 5 w 58"/>
                <a:gd name="T11" fmla="*/ 3 h 68"/>
                <a:gd name="T12" fmla="*/ 5 w 58"/>
                <a:gd name="T13" fmla="*/ 3 h 68"/>
                <a:gd name="T14" fmla="*/ 4 w 58"/>
                <a:gd name="T15" fmla="*/ 4 h 68"/>
                <a:gd name="T16" fmla="*/ 4 w 58"/>
                <a:gd name="T17" fmla="*/ 5 h 68"/>
                <a:gd name="T18" fmla="*/ 3 w 58"/>
                <a:gd name="T19" fmla="*/ 6 h 68"/>
                <a:gd name="T20" fmla="*/ 3 w 58"/>
                <a:gd name="T21" fmla="*/ 8 h 68"/>
                <a:gd name="T22" fmla="*/ 2 w 58"/>
                <a:gd name="T23" fmla="*/ 9 h 68"/>
                <a:gd name="T24" fmla="*/ 2 w 58"/>
                <a:gd name="T25" fmla="*/ 11 h 68"/>
                <a:gd name="T26" fmla="*/ 2 w 58"/>
                <a:gd name="T27" fmla="*/ 13 h 68"/>
                <a:gd name="T28" fmla="*/ 2 w 58"/>
                <a:gd name="T29" fmla="*/ 13 h 68"/>
                <a:gd name="T30" fmla="*/ 2 w 58"/>
                <a:gd name="T31" fmla="*/ 15 h 68"/>
                <a:gd name="T32" fmla="*/ 2 w 58"/>
                <a:gd name="T33" fmla="*/ 17 h 68"/>
                <a:gd name="T34" fmla="*/ 3 w 58"/>
                <a:gd name="T35" fmla="*/ 19 h 68"/>
                <a:gd name="T36" fmla="*/ 3 w 58"/>
                <a:gd name="T37" fmla="*/ 20 h 68"/>
                <a:gd name="T38" fmla="*/ 4 w 58"/>
                <a:gd name="T39" fmla="*/ 21 h 68"/>
                <a:gd name="T40" fmla="*/ 4 w 58"/>
                <a:gd name="T41" fmla="*/ 22 h 68"/>
                <a:gd name="T42" fmla="*/ 5 w 58"/>
                <a:gd name="T43" fmla="*/ 23 h 68"/>
                <a:gd name="T44" fmla="*/ 6 w 58"/>
                <a:gd name="T45" fmla="*/ 23 h 68"/>
                <a:gd name="T46" fmla="*/ 6 w 58"/>
                <a:gd name="T47" fmla="*/ 23 h 68"/>
                <a:gd name="T48" fmla="*/ 7 w 58"/>
                <a:gd name="T49" fmla="*/ 23 h 68"/>
                <a:gd name="T50" fmla="*/ 8 w 58"/>
                <a:gd name="T51" fmla="*/ 22 h 68"/>
                <a:gd name="T52" fmla="*/ 10 w 58"/>
                <a:gd name="T53" fmla="*/ 20 h 68"/>
                <a:gd name="T54" fmla="*/ 10 w 58"/>
                <a:gd name="T55" fmla="*/ 20 h 68"/>
                <a:gd name="T56" fmla="*/ 9 w 58"/>
                <a:gd name="T57" fmla="*/ 25 h 68"/>
                <a:gd name="T58" fmla="*/ 9 w 58"/>
                <a:gd name="T59" fmla="*/ 25 h 68"/>
                <a:gd name="T60" fmla="*/ 7 w 58"/>
                <a:gd name="T61" fmla="*/ 26 h 68"/>
                <a:gd name="T62" fmla="*/ 7 w 58"/>
                <a:gd name="T63" fmla="*/ 26 h 68"/>
                <a:gd name="T64" fmla="*/ 7 w 58"/>
                <a:gd name="T65" fmla="*/ 26 h 68"/>
                <a:gd name="T66" fmla="*/ 5 w 58"/>
                <a:gd name="T67" fmla="*/ 26 h 68"/>
                <a:gd name="T68" fmla="*/ 4 w 58"/>
                <a:gd name="T69" fmla="*/ 26 h 68"/>
                <a:gd name="T70" fmla="*/ 3 w 58"/>
                <a:gd name="T71" fmla="*/ 24 h 68"/>
                <a:gd name="T72" fmla="*/ 1 w 58"/>
                <a:gd name="T73" fmla="*/ 23 h 68"/>
                <a:gd name="T74" fmla="*/ 1 w 58"/>
                <a:gd name="T75" fmla="*/ 20 h 68"/>
                <a:gd name="T76" fmla="*/ 1 w 58"/>
                <a:gd name="T77" fmla="*/ 19 h 68"/>
                <a:gd name="T78" fmla="*/ 1 w 58"/>
                <a:gd name="T79" fmla="*/ 16 h 68"/>
                <a:gd name="T80" fmla="*/ 0 w 58"/>
                <a:gd name="T81" fmla="*/ 14 h 68"/>
                <a:gd name="T82" fmla="*/ 0 w 58"/>
                <a:gd name="T83" fmla="*/ 14 h 68"/>
                <a:gd name="T84" fmla="*/ 1 w 58"/>
                <a:gd name="T85" fmla="*/ 11 h 68"/>
                <a:gd name="T86" fmla="*/ 1 w 58"/>
                <a:gd name="T87" fmla="*/ 8 h 68"/>
                <a:gd name="T88" fmla="*/ 1 w 58"/>
                <a:gd name="T89" fmla="*/ 6 h 68"/>
                <a:gd name="T90" fmla="*/ 1 w 58"/>
                <a:gd name="T91" fmla="*/ 3 h 68"/>
                <a:gd name="T92" fmla="*/ 3 w 58"/>
                <a:gd name="T93" fmla="*/ 3 h 68"/>
                <a:gd name="T94" fmla="*/ 4 w 58"/>
                <a:gd name="T95" fmla="*/ 3 h 68"/>
                <a:gd name="T96" fmla="*/ 5 w 58"/>
                <a:gd name="T97" fmla="*/ 0 h 68"/>
                <a:gd name="T98" fmla="*/ 6 w 58"/>
                <a:gd name="T99" fmla="*/ 0 h 68"/>
                <a:gd name="T100" fmla="*/ 6 w 58"/>
                <a:gd name="T101" fmla="*/ 0 h 68"/>
                <a:gd name="T102" fmla="*/ 7 w 58"/>
                <a:gd name="T103" fmla="*/ 0 h 68"/>
                <a:gd name="T104" fmla="*/ 9 w 58"/>
                <a:gd name="T105" fmla="*/ 3 h 68"/>
                <a:gd name="T106" fmla="*/ 9 w 58"/>
                <a:gd name="T107" fmla="*/ 6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68">
                  <a:moveTo>
                    <a:pt x="53" y="14"/>
                  </a:moveTo>
                  <a:lnTo>
                    <a:pt x="53" y="14"/>
                  </a:lnTo>
                  <a:lnTo>
                    <a:pt x="44" y="10"/>
                  </a:lnTo>
                  <a:lnTo>
                    <a:pt x="39" y="9"/>
                  </a:lnTo>
                  <a:lnTo>
                    <a:pt x="35" y="9"/>
                  </a:lnTo>
                  <a:lnTo>
                    <a:pt x="30" y="9"/>
                  </a:lnTo>
                  <a:lnTo>
                    <a:pt x="26" y="10"/>
                  </a:lnTo>
                  <a:lnTo>
                    <a:pt x="22" y="12"/>
                  </a:lnTo>
                  <a:lnTo>
                    <a:pt x="19" y="15"/>
                  </a:lnTo>
                  <a:lnTo>
                    <a:pt x="16" y="19"/>
                  </a:lnTo>
                  <a:lnTo>
                    <a:pt x="14" y="22"/>
                  </a:lnTo>
                  <a:lnTo>
                    <a:pt x="12" y="27"/>
                  </a:lnTo>
                  <a:lnTo>
                    <a:pt x="12" y="32"/>
                  </a:lnTo>
                  <a:lnTo>
                    <a:pt x="12" y="38"/>
                  </a:lnTo>
                  <a:lnTo>
                    <a:pt x="14" y="43"/>
                  </a:lnTo>
                  <a:lnTo>
                    <a:pt x="16" y="48"/>
                  </a:lnTo>
                  <a:lnTo>
                    <a:pt x="19" y="52"/>
                  </a:lnTo>
                  <a:lnTo>
                    <a:pt x="22" y="55"/>
                  </a:lnTo>
                  <a:lnTo>
                    <a:pt x="27" y="58"/>
                  </a:lnTo>
                  <a:lnTo>
                    <a:pt x="32" y="59"/>
                  </a:lnTo>
                  <a:lnTo>
                    <a:pt x="37" y="60"/>
                  </a:lnTo>
                  <a:lnTo>
                    <a:pt x="43" y="59"/>
                  </a:lnTo>
                  <a:lnTo>
                    <a:pt x="48" y="58"/>
                  </a:lnTo>
                  <a:lnTo>
                    <a:pt x="58" y="54"/>
                  </a:lnTo>
                  <a:lnTo>
                    <a:pt x="53" y="65"/>
                  </a:lnTo>
                  <a:lnTo>
                    <a:pt x="46" y="68"/>
                  </a:lnTo>
                  <a:lnTo>
                    <a:pt x="38" y="68"/>
                  </a:lnTo>
                  <a:lnTo>
                    <a:pt x="30" y="68"/>
                  </a:lnTo>
                  <a:lnTo>
                    <a:pt x="22" y="66"/>
                  </a:lnTo>
                  <a:lnTo>
                    <a:pt x="16" y="63"/>
                  </a:lnTo>
                  <a:lnTo>
                    <a:pt x="11" y="59"/>
                  </a:lnTo>
                  <a:lnTo>
                    <a:pt x="6" y="54"/>
                  </a:lnTo>
                  <a:lnTo>
                    <a:pt x="4" y="48"/>
                  </a:lnTo>
                  <a:lnTo>
                    <a:pt x="1" y="42"/>
                  </a:lnTo>
                  <a:lnTo>
                    <a:pt x="0" y="35"/>
                  </a:lnTo>
                  <a:lnTo>
                    <a:pt x="1" y="27"/>
                  </a:lnTo>
                  <a:lnTo>
                    <a:pt x="4" y="20"/>
                  </a:lnTo>
                  <a:lnTo>
                    <a:pt x="6" y="14"/>
                  </a:lnTo>
                  <a:lnTo>
                    <a:pt x="10" y="9"/>
                  </a:lnTo>
                  <a:lnTo>
                    <a:pt x="16" y="5"/>
                  </a:lnTo>
                  <a:lnTo>
                    <a:pt x="21" y="3"/>
                  </a:lnTo>
                  <a:lnTo>
                    <a:pt x="28" y="0"/>
                  </a:lnTo>
                  <a:lnTo>
                    <a:pt x="36" y="0"/>
                  </a:lnTo>
                  <a:lnTo>
                    <a:pt x="44" y="0"/>
                  </a:lnTo>
                  <a:lnTo>
                    <a:pt x="53" y="3"/>
                  </a:lnTo>
                  <a:lnTo>
                    <a:pt x="5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400">
              <a:extLst>
                <a:ext uri="{FF2B5EF4-FFF2-40B4-BE49-F238E27FC236}">
                  <a16:creationId xmlns:a16="http://schemas.microsoft.com/office/drawing/2014/main" id="{784809A6-5189-DB88-0838-DC8A36F205DC}"/>
                </a:ext>
              </a:extLst>
            </p:cNvPr>
            <p:cNvSpPr>
              <a:spLocks noEditPoints="1"/>
            </p:cNvSpPr>
            <p:nvPr userDrawn="1"/>
          </p:nvSpPr>
          <p:spPr bwMode="auto">
            <a:xfrm>
              <a:off x="5625" y="4022"/>
              <a:ext cx="54" cy="55"/>
            </a:xfrm>
            <a:custGeom>
              <a:avLst/>
              <a:gdLst>
                <a:gd name="T0" fmla="*/ 4 w 70"/>
                <a:gd name="T1" fmla="*/ 15 h 65"/>
                <a:gd name="T2" fmla="*/ 3 w 70"/>
                <a:gd name="T3" fmla="*/ 21 h 65"/>
                <a:gd name="T4" fmla="*/ 3 w 70"/>
                <a:gd name="T5" fmla="*/ 21 h 65"/>
                <a:gd name="T6" fmla="*/ 3 w 70"/>
                <a:gd name="T7" fmla="*/ 21 h 65"/>
                <a:gd name="T8" fmla="*/ 3 w 70"/>
                <a:gd name="T9" fmla="*/ 22 h 65"/>
                <a:gd name="T10" fmla="*/ 3 w 70"/>
                <a:gd name="T11" fmla="*/ 24 h 65"/>
                <a:gd name="T12" fmla="*/ 4 w 70"/>
                <a:gd name="T13" fmla="*/ 25 h 65"/>
                <a:gd name="T14" fmla="*/ 4 w 70"/>
                <a:gd name="T15" fmla="*/ 25 h 65"/>
                <a:gd name="T16" fmla="*/ 0 w 70"/>
                <a:gd name="T17" fmla="*/ 25 h 65"/>
                <a:gd name="T18" fmla="*/ 0 w 70"/>
                <a:gd name="T19" fmla="*/ 25 h 65"/>
                <a:gd name="T20" fmla="*/ 0 w 70"/>
                <a:gd name="T21" fmla="*/ 25 h 65"/>
                <a:gd name="T22" fmla="*/ 2 w 70"/>
                <a:gd name="T23" fmla="*/ 23 h 65"/>
                <a:gd name="T24" fmla="*/ 2 w 70"/>
                <a:gd name="T25" fmla="*/ 21 h 65"/>
                <a:gd name="T26" fmla="*/ 2 w 70"/>
                <a:gd name="T27" fmla="*/ 19 h 65"/>
                <a:gd name="T28" fmla="*/ 5 w 70"/>
                <a:gd name="T29" fmla="*/ 3 h 65"/>
                <a:gd name="T30" fmla="*/ 5 w 70"/>
                <a:gd name="T31" fmla="*/ 3 h 65"/>
                <a:gd name="T32" fmla="*/ 5 w 70"/>
                <a:gd name="T33" fmla="*/ 3 h 65"/>
                <a:gd name="T34" fmla="*/ 5 w 70"/>
                <a:gd name="T35" fmla="*/ 3 h 65"/>
                <a:gd name="T36" fmla="*/ 5 w 70"/>
                <a:gd name="T37" fmla="*/ 0 h 65"/>
                <a:gd name="T38" fmla="*/ 5 w 70"/>
                <a:gd name="T39" fmla="*/ 0 h 65"/>
                <a:gd name="T40" fmla="*/ 8 w 70"/>
                <a:gd name="T41" fmla="*/ 0 h 65"/>
                <a:gd name="T42" fmla="*/ 12 w 70"/>
                <a:gd name="T43" fmla="*/ 19 h 65"/>
                <a:gd name="T44" fmla="*/ 12 w 70"/>
                <a:gd name="T45" fmla="*/ 19 h 65"/>
                <a:gd name="T46" fmla="*/ 13 w 70"/>
                <a:gd name="T47" fmla="*/ 21 h 65"/>
                <a:gd name="T48" fmla="*/ 14 w 70"/>
                <a:gd name="T49" fmla="*/ 23 h 65"/>
                <a:gd name="T50" fmla="*/ 15 w 70"/>
                <a:gd name="T51" fmla="*/ 25 h 65"/>
                <a:gd name="T52" fmla="*/ 15 w 70"/>
                <a:gd name="T53" fmla="*/ 25 h 65"/>
                <a:gd name="T54" fmla="*/ 11 w 70"/>
                <a:gd name="T55" fmla="*/ 25 h 65"/>
                <a:gd name="T56" fmla="*/ 11 w 70"/>
                <a:gd name="T57" fmla="*/ 25 h 65"/>
                <a:gd name="T58" fmla="*/ 11 w 70"/>
                <a:gd name="T59" fmla="*/ 25 h 65"/>
                <a:gd name="T60" fmla="*/ 12 w 70"/>
                <a:gd name="T61" fmla="*/ 24 h 65"/>
                <a:gd name="T62" fmla="*/ 12 w 70"/>
                <a:gd name="T63" fmla="*/ 22 h 65"/>
                <a:gd name="T64" fmla="*/ 11 w 70"/>
                <a:gd name="T65" fmla="*/ 21 h 65"/>
                <a:gd name="T66" fmla="*/ 9 w 70"/>
                <a:gd name="T67" fmla="*/ 15 h 65"/>
                <a:gd name="T68" fmla="*/ 4 w 70"/>
                <a:gd name="T69" fmla="*/ 15 h 65"/>
                <a:gd name="T70" fmla="*/ 7 w 70"/>
                <a:gd name="T71" fmla="*/ 3 h 65"/>
                <a:gd name="T72" fmla="*/ 5 w 70"/>
                <a:gd name="T73" fmla="*/ 13 h 65"/>
                <a:gd name="T74" fmla="*/ 9 w 70"/>
                <a:gd name="T75" fmla="*/ 13 h 65"/>
                <a:gd name="T76" fmla="*/ 7 w 70"/>
                <a:gd name="T77" fmla="*/ 3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65">
                  <a:moveTo>
                    <a:pt x="21" y="41"/>
                  </a:moveTo>
                  <a:lnTo>
                    <a:pt x="16" y="56"/>
                  </a:lnTo>
                  <a:lnTo>
                    <a:pt x="15" y="59"/>
                  </a:lnTo>
                  <a:lnTo>
                    <a:pt x="15" y="62"/>
                  </a:lnTo>
                  <a:lnTo>
                    <a:pt x="15" y="64"/>
                  </a:lnTo>
                  <a:lnTo>
                    <a:pt x="17" y="65"/>
                  </a:lnTo>
                  <a:lnTo>
                    <a:pt x="0" y="65"/>
                  </a:lnTo>
                  <a:lnTo>
                    <a:pt x="4" y="63"/>
                  </a:lnTo>
                  <a:lnTo>
                    <a:pt x="6" y="59"/>
                  </a:lnTo>
                  <a:lnTo>
                    <a:pt x="9" y="52"/>
                  </a:lnTo>
                  <a:lnTo>
                    <a:pt x="26" y="10"/>
                  </a:lnTo>
                  <a:lnTo>
                    <a:pt x="27" y="5"/>
                  </a:lnTo>
                  <a:lnTo>
                    <a:pt x="27" y="3"/>
                  </a:lnTo>
                  <a:lnTo>
                    <a:pt x="25" y="0"/>
                  </a:lnTo>
                  <a:lnTo>
                    <a:pt x="39" y="0"/>
                  </a:lnTo>
                  <a:lnTo>
                    <a:pt x="60" y="52"/>
                  </a:lnTo>
                  <a:lnTo>
                    <a:pt x="64" y="59"/>
                  </a:lnTo>
                  <a:lnTo>
                    <a:pt x="66" y="63"/>
                  </a:lnTo>
                  <a:lnTo>
                    <a:pt x="70" y="65"/>
                  </a:lnTo>
                  <a:lnTo>
                    <a:pt x="50" y="65"/>
                  </a:lnTo>
                  <a:lnTo>
                    <a:pt x="53" y="64"/>
                  </a:lnTo>
                  <a:lnTo>
                    <a:pt x="53" y="62"/>
                  </a:lnTo>
                  <a:lnTo>
                    <a:pt x="51" y="56"/>
                  </a:lnTo>
                  <a:lnTo>
                    <a:pt x="45" y="41"/>
                  </a:lnTo>
                  <a:lnTo>
                    <a:pt x="21" y="41"/>
                  </a:lnTo>
                  <a:close/>
                  <a:moveTo>
                    <a:pt x="33" y="9"/>
                  </a:moveTo>
                  <a:lnTo>
                    <a:pt x="23" y="34"/>
                  </a:lnTo>
                  <a:lnTo>
                    <a:pt x="43" y="34"/>
                  </a:lnTo>
                  <a:lnTo>
                    <a:pt x="3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401">
              <a:extLst>
                <a:ext uri="{FF2B5EF4-FFF2-40B4-BE49-F238E27FC236}">
                  <a16:creationId xmlns:a16="http://schemas.microsoft.com/office/drawing/2014/main" id="{11CADE5E-D629-15D6-1DE2-7EDE560130BD}"/>
                </a:ext>
              </a:extLst>
            </p:cNvPr>
            <p:cNvSpPr>
              <a:spLocks/>
            </p:cNvSpPr>
            <p:nvPr userDrawn="1"/>
          </p:nvSpPr>
          <p:spPr bwMode="auto">
            <a:xfrm>
              <a:off x="5683" y="4022"/>
              <a:ext cx="35" cy="55"/>
            </a:xfrm>
            <a:custGeom>
              <a:avLst/>
              <a:gdLst>
                <a:gd name="T0" fmla="*/ 5 w 45"/>
                <a:gd name="T1" fmla="*/ 21 h 65"/>
                <a:gd name="T2" fmla="*/ 5 w 45"/>
                <a:gd name="T3" fmla="*/ 21 h 65"/>
                <a:gd name="T4" fmla="*/ 7 w 45"/>
                <a:gd name="T5" fmla="*/ 21 h 65"/>
                <a:gd name="T6" fmla="*/ 8 w 45"/>
                <a:gd name="T7" fmla="*/ 21 h 65"/>
                <a:gd name="T8" fmla="*/ 9 w 45"/>
                <a:gd name="T9" fmla="*/ 21 h 65"/>
                <a:gd name="T10" fmla="*/ 9 w 45"/>
                <a:gd name="T11" fmla="*/ 19 h 65"/>
                <a:gd name="T12" fmla="*/ 9 w 45"/>
                <a:gd name="T13" fmla="*/ 19 h 65"/>
                <a:gd name="T14" fmla="*/ 9 w 45"/>
                <a:gd name="T15" fmla="*/ 25 h 65"/>
                <a:gd name="T16" fmla="*/ 0 w 45"/>
                <a:gd name="T17" fmla="*/ 25 h 65"/>
                <a:gd name="T18" fmla="*/ 0 w 45"/>
                <a:gd name="T19" fmla="*/ 25 h 65"/>
                <a:gd name="T20" fmla="*/ 0 w 45"/>
                <a:gd name="T21" fmla="*/ 25 h 65"/>
                <a:gd name="T22" fmla="*/ 2 w 45"/>
                <a:gd name="T23" fmla="*/ 23 h 65"/>
                <a:gd name="T24" fmla="*/ 2 w 45"/>
                <a:gd name="T25" fmla="*/ 21 h 65"/>
                <a:gd name="T26" fmla="*/ 2 w 45"/>
                <a:gd name="T27" fmla="*/ 19 h 65"/>
                <a:gd name="T28" fmla="*/ 2 w 45"/>
                <a:gd name="T29" fmla="*/ 6 h 65"/>
                <a:gd name="T30" fmla="*/ 2 w 45"/>
                <a:gd name="T31" fmla="*/ 6 h 65"/>
                <a:gd name="T32" fmla="*/ 2 w 45"/>
                <a:gd name="T33" fmla="*/ 3 h 65"/>
                <a:gd name="T34" fmla="*/ 2 w 45"/>
                <a:gd name="T35" fmla="*/ 3 h 65"/>
                <a:gd name="T36" fmla="*/ 0 w 45"/>
                <a:gd name="T37" fmla="*/ 0 h 65"/>
                <a:gd name="T38" fmla="*/ 0 w 45"/>
                <a:gd name="T39" fmla="*/ 0 h 65"/>
                <a:gd name="T40" fmla="*/ 4 w 45"/>
                <a:gd name="T41" fmla="*/ 0 h 65"/>
                <a:gd name="T42" fmla="*/ 4 w 45"/>
                <a:gd name="T43" fmla="*/ 0 h 65"/>
                <a:gd name="T44" fmla="*/ 4 w 45"/>
                <a:gd name="T45" fmla="*/ 0 h 65"/>
                <a:gd name="T46" fmla="*/ 3 w 45"/>
                <a:gd name="T47" fmla="*/ 3 h 65"/>
                <a:gd name="T48" fmla="*/ 3 w 45"/>
                <a:gd name="T49" fmla="*/ 3 h 65"/>
                <a:gd name="T50" fmla="*/ 3 w 45"/>
                <a:gd name="T51" fmla="*/ 6 h 65"/>
                <a:gd name="T52" fmla="*/ 3 w 45"/>
                <a:gd name="T53" fmla="*/ 21 h 65"/>
                <a:gd name="T54" fmla="*/ 5 w 45"/>
                <a:gd name="T55" fmla="*/ 21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 h="65">
                  <a:moveTo>
                    <a:pt x="27" y="58"/>
                  </a:moveTo>
                  <a:lnTo>
                    <a:pt x="27" y="58"/>
                  </a:lnTo>
                  <a:lnTo>
                    <a:pt x="32" y="58"/>
                  </a:lnTo>
                  <a:lnTo>
                    <a:pt x="36" y="57"/>
                  </a:lnTo>
                  <a:lnTo>
                    <a:pt x="41" y="56"/>
                  </a:lnTo>
                  <a:lnTo>
                    <a:pt x="45" y="52"/>
                  </a:lnTo>
                  <a:lnTo>
                    <a:pt x="40" y="65"/>
                  </a:lnTo>
                  <a:lnTo>
                    <a:pt x="0" y="65"/>
                  </a:lnTo>
                  <a:lnTo>
                    <a:pt x="2" y="63"/>
                  </a:lnTo>
                  <a:lnTo>
                    <a:pt x="3" y="59"/>
                  </a:lnTo>
                  <a:lnTo>
                    <a:pt x="3" y="52"/>
                  </a:lnTo>
                  <a:lnTo>
                    <a:pt x="3" y="15"/>
                  </a:lnTo>
                  <a:lnTo>
                    <a:pt x="3" y="7"/>
                  </a:lnTo>
                  <a:lnTo>
                    <a:pt x="2" y="3"/>
                  </a:lnTo>
                  <a:lnTo>
                    <a:pt x="0" y="0"/>
                  </a:lnTo>
                  <a:lnTo>
                    <a:pt x="18" y="0"/>
                  </a:lnTo>
                  <a:lnTo>
                    <a:pt x="16" y="3"/>
                  </a:lnTo>
                  <a:lnTo>
                    <a:pt x="14" y="7"/>
                  </a:lnTo>
                  <a:lnTo>
                    <a:pt x="14" y="15"/>
                  </a:lnTo>
                  <a:lnTo>
                    <a:pt x="14" y="58"/>
                  </a:lnTo>
                  <a:lnTo>
                    <a:pt x="27"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402">
              <a:extLst>
                <a:ext uri="{FF2B5EF4-FFF2-40B4-BE49-F238E27FC236}">
                  <a16:creationId xmlns:a16="http://schemas.microsoft.com/office/drawing/2014/main" id="{B6365364-3AAE-2205-F0E7-CC9840B708E7}"/>
                </a:ext>
              </a:extLst>
            </p:cNvPr>
            <p:cNvSpPr>
              <a:spLocks/>
            </p:cNvSpPr>
            <p:nvPr userDrawn="1"/>
          </p:nvSpPr>
          <p:spPr bwMode="auto">
            <a:xfrm>
              <a:off x="5739" y="4021"/>
              <a:ext cx="35" cy="58"/>
            </a:xfrm>
            <a:custGeom>
              <a:avLst/>
              <a:gdLst>
                <a:gd name="T0" fmla="*/ 7 w 48"/>
                <a:gd name="T1" fmla="*/ 6 h 68"/>
                <a:gd name="T2" fmla="*/ 5 w 48"/>
                <a:gd name="T3" fmla="*/ 3 h 68"/>
                <a:gd name="T4" fmla="*/ 4 w 48"/>
                <a:gd name="T5" fmla="*/ 3 h 68"/>
                <a:gd name="T6" fmla="*/ 4 w 48"/>
                <a:gd name="T7" fmla="*/ 3 h 68"/>
                <a:gd name="T8" fmla="*/ 2 w 48"/>
                <a:gd name="T9" fmla="*/ 5 h 68"/>
                <a:gd name="T10" fmla="*/ 2 w 48"/>
                <a:gd name="T11" fmla="*/ 7 h 68"/>
                <a:gd name="T12" fmla="*/ 2 w 48"/>
                <a:gd name="T13" fmla="*/ 8 h 68"/>
                <a:gd name="T14" fmla="*/ 5 w 48"/>
                <a:gd name="T15" fmla="*/ 12 h 68"/>
                <a:gd name="T16" fmla="*/ 7 w 48"/>
                <a:gd name="T17" fmla="*/ 15 h 68"/>
                <a:gd name="T18" fmla="*/ 7 w 48"/>
                <a:gd name="T19" fmla="*/ 17 h 68"/>
                <a:gd name="T20" fmla="*/ 7 w 48"/>
                <a:gd name="T21" fmla="*/ 19 h 68"/>
                <a:gd name="T22" fmla="*/ 7 w 48"/>
                <a:gd name="T23" fmla="*/ 21 h 68"/>
                <a:gd name="T24" fmla="*/ 7 w 48"/>
                <a:gd name="T25" fmla="*/ 23 h 68"/>
                <a:gd name="T26" fmla="*/ 5 w 48"/>
                <a:gd name="T27" fmla="*/ 26 h 68"/>
                <a:gd name="T28" fmla="*/ 3 w 48"/>
                <a:gd name="T29" fmla="*/ 26 h 68"/>
                <a:gd name="T30" fmla="*/ 2 w 48"/>
                <a:gd name="T31" fmla="*/ 26 h 68"/>
                <a:gd name="T32" fmla="*/ 0 w 48"/>
                <a:gd name="T33" fmla="*/ 20 h 68"/>
                <a:gd name="T34" fmla="*/ 1 w 48"/>
                <a:gd name="T35" fmla="*/ 22 h 68"/>
                <a:gd name="T36" fmla="*/ 3 w 48"/>
                <a:gd name="T37" fmla="*/ 23 h 68"/>
                <a:gd name="T38" fmla="*/ 4 w 48"/>
                <a:gd name="T39" fmla="*/ 23 h 68"/>
                <a:gd name="T40" fmla="*/ 5 w 48"/>
                <a:gd name="T41" fmla="*/ 23 h 68"/>
                <a:gd name="T42" fmla="*/ 5 w 48"/>
                <a:gd name="T43" fmla="*/ 20 h 68"/>
                <a:gd name="T44" fmla="*/ 6 w 48"/>
                <a:gd name="T45" fmla="*/ 20 h 68"/>
                <a:gd name="T46" fmla="*/ 5 w 48"/>
                <a:gd name="T47" fmla="*/ 17 h 68"/>
                <a:gd name="T48" fmla="*/ 4 w 48"/>
                <a:gd name="T49" fmla="*/ 15 h 68"/>
                <a:gd name="T50" fmla="*/ 2 w 48"/>
                <a:gd name="T51" fmla="*/ 13 h 68"/>
                <a:gd name="T52" fmla="*/ 1 w 48"/>
                <a:gd name="T53" fmla="*/ 9 h 68"/>
                <a:gd name="T54" fmla="*/ 1 w 48"/>
                <a:gd name="T55" fmla="*/ 7 h 68"/>
                <a:gd name="T56" fmla="*/ 1 w 48"/>
                <a:gd name="T57" fmla="*/ 5 h 68"/>
                <a:gd name="T58" fmla="*/ 1 w 48"/>
                <a:gd name="T59" fmla="*/ 3 h 68"/>
                <a:gd name="T60" fmla="*/ 3 w 48"/>
                <a:gd name="T61" fmla="*/ 1 h 68"/>
                <a:gd name="T62" fmla="*/ 4 w 48"/>
                <a:gd name="T63" fmla="*/ 0 h 68"/>
                <a:gd name="T64" fmla="*/ 7 w 48"/>
                <a:gd name="T65" fmla="*/ 3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68">
                  <a:moveTo>
                    <a:pt x="42" y="14"/>
                  </a:moveTo>
                  <a:lnTo>
                    <a:pt x="42" y="14"/>
                  </a:lnTo>
                  <a:lnTo>
                    <a:pt x="38" y="11"/>
                  </a:lnTo>
                  <a:lnTo>
                    <a:pt x="35" y="9"/>
                  </a:lnTo>
                  <a:lnTo>
                    <a:pt x="31" y="8"/>
                  </a:lnTo>
                  <a:lnTo>
                    <a:pt x="27" y="8"/>
                  </a:lnTo>
                  <a:lnTo>
                    <a:pt x="23" y="8"/>
                  </a:lnTo>
                  <a:lnTo>
                    <a:pt x="19" y="9"/>
                  </a:lnTo>
                  <a:lnTo>
                    <a:pt x="15" y="12"/>
                  </a:lnTo>
                  <a:lnTo>
                    <a:pt x="14" y="16"/>
                  </a:lnTo>
                  <a:lnTo>
                    <a:pt x="14" y="19"/>
                  </a:lnTo>
                  <a:lnTo>
                    <a:pt x="15" y="21"/>
                  </a:lnTo>
                  <a:lnTo>
                    <a:pt x="19" y="25"/>
                  </a:lnTo>
                  <a:lnTo>
                    <a:pt x="31" y="30"/>
                  </a:lnTo>
                  <a:lnTo>
                    <a:pt x="37" y="33"/>
                  </a:lnTo>
                  <a:lnTo>
                    <a:pt x="43" y="37"/>
                  </a:lnTo>
                  <a:lnTo>
                    <a:pt x="47" y="42"/>
                  </a:lnTo>
                  <a:lnTo>
                    <a:pt x="48" y="44"/>
                  </a:lnTo>
                  <a:lnTo>
                    <a:pt x="48" y="48"/>
                  </a:lnTo>
                  <a:lnTo>
                    <a:pt x="47" y="52"/>
                  </a:lnTo>
                  <a:lnTo>
                    <a:pt x="46" y="55"/>
                  </a:lnTo>
                  <a:lnTo>
                    <a:pt x="43" y="59"/>
                  </a:lnTo>
                  <a:lnTo>
                    <a:pt x="41" y="61"/>
                  </a:lnTo>
                  <a:lnTo>
                    <a:pt x="37" y="64"/>
                  </a:lnTo>
                  <a:lnTo>
                    <a:pt x="32" y="66"/>
                  </a:lnTo>
                  <a:lnTo>
                    <a:pt x="27" y="68"/>
                  </a:lnTo>
                  <a:lnTo>
                    <a:pt x="21" y="68"/>
                  </a:lnTo>
                  <a:lnTo>
                    <a:pt x="13" y="68"/>
                  </a:lnTo>
                  <a:lnTo>
                    <a:pt x="4" y="65"/>
                  </a:lnTo>
                  <a:lnTo>
                    <a:pt x="0" y="53"/>
                  </a:lnTo>
                  <a:lnTo>
                    <a:pt x="5" y="57"/>
                  </a:lnTo>
                  <a:lnTo>
                    <a:pt x="12" y="59"/>
                  </a:lnTo>
                  <a:lnTo>
                    <a:pt x="16" y="60"/>
                  </a:lnTo>
                  <a:lnTo>
                    <a:pt x="23" y="61"/>
                  </a:lnTo>
                  <a:lnTo>
                    <a:pt x="27" y="60"/>
                  </a:lnTo>
                  <a:lnTo>
                    <a:pt x="32" y="59"/>
                  </a:lnTo>
                  <a:lnTo>
                    <a:pt x="35" y="55"/>
                  </a:lnTo>
                  <a:lnTo>
                    <a:pt x="36" y="53"/>
                  </a:lnTo>
                  <a:lnTo>
                    <a:pt x="37" y="50"/>
                  </a:lnTo>
                  <a:lnTo>
                    <a:pt x="36" y="48"/>
                  </a:lnTo>
                  <a:lnTo>
                    <a:pt x="35" y="46"/>
                  </a:lnTo>
                  <a:lnTo>
                    <a:pt x="31" y="42"/>
                  </a:lnTo>
                  <a:lnTo>
                    <a:pt x="26" y="39"/>
                  </a:lnTo>
                  <a:lnTo>
                    <a:pt x="20" y="36"/>
                  </a:lnTo>
                  <a:lnTo>
                    <a:pt x="14" y="33"/>
                  </a:lnTo>
                  <a:lnTo>
                    <a:pt x="8" y="30"/>
                  </a:lnTo>
                  <a:lnTo>
                    <a:pt x="4" y="24"/>
                  </a:lnTo>
                  <a:lnTo>
                    <a:pt x="3" y="21"/>
                  </a:lnTo>
                  <a:lnTo>
                    <a:pt x="3" y="17"/>
                  </a:lnTo>
                  <a:lnTo>
                    <a:pt x="3" y="12"/>
                  </a:lnTo>
                  <a:lnTo>
                    <a:pt x="5" y="9"/>
                  </a:lnTo>
                  <a:lnTo>
                    <a:pt x="8" y="6"/>
                  </a:lnTo>
                  <a:lnTo>
                    <a:pt x="10" y="4"/>
                  </a:lnTo>
                  <a:lnTo>
                    <a:pt x="19" y="1"/>
                  </a:lnTo>
                  <a:lnTo>
                    <a:pt x="27" y="0"/>
                  </a:lnTo>
                  <a:lnTo>
                    <a:pt x="35" y="0"/>
                  </a:lnTo>
                  <a:lnTo>
                    <a:pt x="42" y="3"/>
                  </a:lnTo>
                  <a:lnTo>
                    <a:pt x="4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403">
              <a:extLst>
                <a:ext uri="{FF2B5EF4-FFF2-40B4-BE49-F238E27FC236}">
                  <a16:creationId xmlns:a16="http://schemas.microsoft.com/office/drawing/2014/main" id="{08346161-30FF-3410-0B75-451E63B78F89}"/>
                </a:ext>
              </a:extLst>
            </p:cNvPr>
            <p:cNvSpPr>
              <a:spLocks/>
            </p:cNvSpPr>
            <p:nvPr userDrawn="1"/>
          </p:nvSpPr>
          <p:spPr bwMode="auto">
            <a:xfrm>
              <a:off x="5781" y="4021"/>
              <a:ext cx="43" cy="58"/>
            </a:xfrm>
            <a:custGeom>
              <a:avLst/>
              <a:gdLst>
                <a:gd name="T0" fmla="*/ 9 w 58"/>
                <a:gd name="T1" fmla="*/ 6 h 68"/>
                <a:gd name="T2" fmla="*/ 9 w 58"/>
                <a:gd name="T3" fmla="*/ 6 h 68"/>
                <a:gd name="T4" fmla="*/ 7 w 58"/>
                <a:gd name="T5" fmla="*/ 4 h 68"/>
                <a:gd name="T6" fmla="*/ 7 w 58"/>
                <a:gd name="T7" fmla="*/ 3 h 68"/>
                <a:gd name="T8" fmla="*/ 5 w 58"/>
                <a:gd name="T9" fmla="*/ 3 h 68"/>
                <a:gd name="T10" fmla="*/ 5 w 58"/>
                <a:gd name="T11" fmla="*/ 3 h 68"/>
                <a:gd name="T12" fmla="*/ 5 w 58"/>
                <a:gd name="T13" fmla="*/ 3 h 68"/>
                <a:gd name="T14" fmla="*/ 4 w 58"/>
                <a:gd name="T15" fmla="*/ 4 h 68"/>
                <a:gd name="T16" fmla="*/ 4 w 58"/>
                <a:gd name="T17" fmla="*/ 5 h 68"/>
                <a:gd name="T18" fmla="*/ 3 w 58"/>
                <a:gd name="T19" fmla="*/ 6 h 68"/>
                <a:gd name="T20" fmla="*/ 2 w 58"/>
                <a:gd name="T21" fmla="*/ 8 h 68"/>
                <a:gd name="T22" fmla="*/ 2 w 58"/>
                <a:gd name="T23" fmla="*/ 9 h 68"/>
                <a:gd name="T24" fmla="*/ 2 w 58"/>
                <a:gd name="T25" fmla="*/ 11 h 68"/>
                <a:gd name="T26" fmla="*/ 1 w 58"/>
                <a:gd name="T27" fmla="*/ 13 h 68"/>
                <a:gd name="T28" fmla="*/ 1 w 58"/>
                <a:gd name="T29" fmla="*/ 13 h 68"/>
                <a:gd name="T30" fmla="*/ 2 w 58"/>
                <a:gd name="T31" fmla="*/ 15 h 68"/>
                <a:gd name="T32" fmla="*/ 2 w 58"/>
                <a:gd name="T33" fmla="*/ 17 h 68"/>
                <a:gd name="T34" fmla="*/ 3 w 58"/>
                <a:gd name="T35" fmla="*/ 19 h 68"/>
                <a:gd name="T36" fmla="*/ 3 w 58"/>
                <a:gd name="T37" fmla="*/ 20 h 68"/>
                <a:gd name="T38" fmla="*/ 4 w 58"/>
                <a:gd name="T39" fmla="*/ 21 h 68"/>
                <a:gd name="T40" fmla="*/ 4 w 58"/>
                <a:gd name="T41" fmla="*/ 22 h 68"/>
                <a:gd name="T42" fmla="*/ 5 w 58"/>
                <a:gd name="T43" fmla="*/ 23 h 68"/>
                <a:gd name="T44" fmla="*/ 6 w 58"/>
                <a:gd name="T45" fmla="*/ 23 h 68"/>
                <a:gd name="T46" fmla="*/ 6 w 58"/>
                <a:gd name="T47" fmla="*/ 23 h 68"/>
                <a:gd name="T48" fmla="*/ 7 w 58"/>
                <a:gd name="T49" fmla="*/ 23 h 68"/>
                <a:gd name="T50" fmla="*/ 8 w 58"/>
                <a:gd name="T51" fmla="*/ 22 h 68"/>
                <a:gd name="T52" fmla="*/ 10 w 58"/>
                <a:gd name="T53" fmla="*/ 20 h 68"/>
                <a:gd name="T54" fmla="*/ 10 w 58"/>
                <a:gd name="T55" fmla="*/ 20 h 68"/>
                <a:gd name="T56" fmla="*/ 9 w 58"/>
                <a:gd name="T57" fmla="*/ 25 h 68"/>
                <a:gd name="T58" fmla="*/ 9 w 58"/>
                <a:gd name="T59" fmla="*/ 25 h 68"/>
                <a:gd name="T60" fmla="*/ 7 w 58"/>
                <a:gd name="T61" fmla="*/ 26 h 68"/>
                <a:gd name="T62" fmla="*/ 7 w 58"/>
                <a:gd name="T63" fmla="*/ 26 h 68"/>
                <a:gd name="T64" fmla="*/ 7 w 58"/>
                <a:gd name="T65" fmla="*/ 26 h 68"/>
                <a:gd name="T66" fmla="*/ 5 w 58"/>
                <a:gd name="T67" fmla="*/ 26 h 68"/>
                <a:gd name="T68" fmla="*/ 4 w 58"/>
                <a:gd name="T69" fmla="*/ 26 h 68"/>
                <a:gd name="T70" fmla="*/ 3 w 58"/>
                <a:gd name="T71" fmla="*/ 24 h 68"/>
                <a:gd name="T72" fmla="*/ 1 w 58"/>
                <a:gd name="T73" fmla="*/ 23 h 68"/>
                <a:gd name="T74" fmla="*/ 1 w 58"/>
                <a:gd name="T75" fmla="*/ 20 h 68"/>
                <a:gd name="T76" fmla="*/ 1 w 58"/>
                <a:gd name="T77" fmla="*/ 19 h 68"/>
                <a:gd name="T78" fmla="*/ 1 w 58"/>
                <a:gd name="T79" fmla="*/ 16 h 68"/>
                <a:gd name="T80" fmla="*/ 0 w 58"/>
                <a:gd name="T81" fmla="*/ 14 h 68"/>
                <a:gd name="T82" fmla="*/ 0 w 58"/>
                <a:gd name="T83" fmla="*/ 14 h 68"/>
                <a:gd name="T84" fmla="*/ 1 w 58"/>
                <a:gd name="T85" fmla="*/ 11 h 68"/>
                <a:gd name="T86" fmla="*/ 1 w 58"/>
                <a:gd name="T87" fmla="*/ 8 h 68"/>
                <a:gd name="T88" fmla="*/ 1 w 58"/>
                <a:gd name="T89" fmla="*/ 6 h 68"/>
                <a:gd name="T90" fmla="*/ 1 w 58"/>
                <a:gd name="T91" fmla="*/ 3 h 68"/>
                <a:gd name="T92" fmla="*/ 2 w 58"/>
                <a:gd name="T93" fmla="*/ 3 h 68"/>
                <a:gd name="T94" fmla="*/ 4 w 58"/>
                <a:gd name="T95" fmla="*/ 3 h 68"/>
                <a:gd name="T96" fmla="*/ 5 w 58"/>
                <a:gd name="T97" fmla="*/ 0 h 68"/>
                <a:gd name="T98" fmla="*/ 5 w 58"/>
                <a:gd name="T99" fmla="*/ 0 h 68"/>
                <a:gd name="T100" fmla="*/ 5 w 58"/>
                <a:gd name="T101" fmla="*/ 0 h 68"/>
                <a:gd name="T102" fmla="*/ 7 w 58"/>
                <a:gd name="T103" fmla="*/ 0 h 68"/>
                <a:gd name="T104" fmla="*/ 9 w 58"/>
                <a:gd name="T105" fmla="*/ 3 h 68"/>
                <a:gd name="T106" fmla="*/ 9 w 58"/>
                <a:gd name="T107" fmla="*/ 6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68">
                  <a:moveTo>
                    <a:pt x="53" y="14"/>
                  </a:moveTo>
                  <a:lnTo>
                    <a:pt x="53" y="14"/>
                  </a:lnTo>
                  <a:lnTo>
                    <a:pt x="44" y="10"/>
                  </a:lnTo>
                  <a:lnTo>
                    <a:pt x="39" y="9"/>
                  </a:lnTo>
                  <a:lnTo>
                    <a:pt x="34" y="9"/>
                  </a:lnTo>
                  <a:lnTo>
                    <a:pt x="30" y="9"/>
                  </a:lnTo>
                  <a:lnTo>
                    <a:pt x="26" y="10"/>
                  </a:lnTo>
                  <a:lnTo>
                    <a:pt x="21" y="12"/>
                  </a:lnTo>
                  <a:lnTo>
                    <a:pt x="19" y="15"/>
                  </a:lnTo>
                  <a:lnTo>
                    <a:pt x="15" y="19"/>
                  </a:lnTo>
                  <a:lnTo>
                    <a:pt x="14" y="22"/>
                  </a:lnTo>
                  <a:lnTo>
                    <a:pt x="12" y="27"/>
                  </a:lnTo>
                  <a:lnTo>
                    <a:pt x="11" y="32"/>
                  </a:lnTo>
                  <a:lnTo>
                    <a:pt x="12" y="38"/>
                  </a:lnTo>
                  <a:lnTo>
                    <a:pt x="14" y="43"/>
                  </a:lnTo>
                  <a:lnTo>
                    <a:pt x="16" y="48"/>
                  </a:lnTo>
                  <a:lnTo>
                    <a:pt x="19" y="52"/>
                  </a:lnTo>
                  <a:lnTo>
                    <a:pt x="22" y="55"/>
                  </a:lnTo>
                  <a:lnTo>
                    <a:pt x="26" y="58"/>
                  </a:lnTo>
                  <a:lnTo>
                    <a:pt x="31" y="59"/>
                  </a:lnTo>
                  <a:lnTo>
                    <a:pt x="37" y="60"/>
                  </a:lnTo>
                  <a:lnTo>
                    <a:pt x="42" y="59"/>
                  </a:lnTo>
                  <a:lnTo>
                    <a:pt x="48" y="58"/>
                  </a:lnTo>
                  <a:lnTo>
                    <a:pt x="58" y="54"/>
                  </a:lnTo>
                  <a:lnTo>
                    <a:pt x="53" y="65"/>
                  </a:lnTo>
                  <a:lnTo>
                    <a:pt x="45" y="68"/>
                  </a:lnTo>
                  <a:lnTo>
                    <a:pt x="38" y="68"/>
                  </a:lnTo>
                  <a:lnTo>
                    <a:pt x="30" y="68"/>
                  </a:lnTo>
                  <a:lnTo>
                    <a:pt x="22" y="66"/>
                  </a:lnTo>
                  <a:lnTo>
                    <a:pt x="16" y="63"/>
                  </a:lnTo>
                  <a:lnTo>
                    <a:pt x="10" y="59"/>
                  </a:lnTo>
                  <a:lnTo>
                    <a:pt x="6" y="54"/>
                  </a:lnTo>
                  <a:lnTo>
                    <a:pt x="3" y="48"/>
                  </a:lnTo>
                  <a:lnTo>
                    <a:pt x="1" y="42"/>
                  </a:lnTo>
                  <a:lnTo>
                    <a:pt x="0" y="35"/>
                  </a:lnTo>
                  <a:lnTo>
                    <a:pt x="1" y="27"/>
                  </a:lnTo>
                  <a:lnTo>
                    <a:pt x="3" y="20"/>
                  </a:lnTo>
                  <a:lnTo>
                    <a:pt x="6" y="14"/>
                  </a:lnTo>
                  <a:lnTo>
                    <a:pt x="10" y="9"/>
                  </a:lnTo>
                  <a:lnTo>
                    <a:pt x="15" y="5"/>
                  </a:lnTo>
                  <a:lnTo>
                    <a:pt x="21" y="3"/>
                  </a:lnTo>
                  <a:lnTo>
                    <a:pt x="28" y="0"/>
                  </a:lnTo>
                  <a:lnTo>
                    <a:pt x="34" y="0"/>
                  </a:lnTo>
                  <a:lnTo>
                    <a:pt x="44" y="0"/>
                  </a:lnTo>
                  <a:lnTo>
                    <a:pt x="53" y="3"/>
                  </a:lnTo>
                  <a:lnTo>
                    <a:pt x="5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404">
              <a:extLst>
                <a:ext uri="{FF2B5EF4-FFF2-40B4-BE49-F238E27FC236}">
                  <a16:creationId xmlns:a16="http://schemas.microsoft.com/office/drawing/2014/main" id="{F5415D05-C99D-0F80-4A50-0E3FEBB70C54}"/>
                </a:ext>
              </a:extLst>
            </p:cNvPr>
            <p:cNvSpPr>
              <a:spLocks/>
            </p:cNvSpPr>
            <p:nvPr userDrawn="1"/>
          </p:nvSpPr>
          <p:spPr bwMode="auto">
            <a:xfrm>
              <a:off x="5826" y="4022"/>
              <a:ext cx="16" cy="55"/>
            </a:xfrm>
            <a:custGeom>
              <a:avLst/>
              <a:gdLst>
                <a:gd name="T0" fmla="*/ 3 w 19"/>
                <a:gd name="T1" fmla="*/ 6 h 65"/>
                <a:gd name="T2" fmla="*/ 3 w 19"/>
                <a:gd name="T3" fmla="*/ 6 h 65"/>
                <a:gd name="T4" fmla="*/ 3 w 19"/>
                <a:gd name="T5" fmla="*/ 3 h 65"/>
                <a:gd name="T6" fmla="*/ 3 w 19"/>
                <a:gd name="T7" fmla="*/ 3 h 65"/>
                <a:gd name="T8" fmla="*/ 0 w 19"/>
                <a:gd name="T9" fmla="*/ 0 h 65"/>
                <a:gd name="T10" fmla="*/ 0 w 19"/>
                <a:gd name="T11" fmla="*/ 0 h 65"/>
                <a:gd name="T12" fmla="*/ 7 w 19"/>
                <a:gd name="T13" fmla="*/ 0 h 65"/>
                <a:gd name="T14" fmla="*/ 7 w 19"/>
                <a:gd name="T15" fmla="*/ 0 h 65"/>
                <a:gd name="T16" fmla="*/ 7 w 19"/>
                <a:gd name="T17" fmla="*/ 0 h 65"/>
                <a:gd name="T18" fmla="*/ 6 w 19"/>
                <a:gd name="T19" fmla="*/ 3 h 65"/>
                <a:gd name="T20" fmla="*/ 6 w 19"/>
                <a:gd name="T21" fmla="*/ 3 h 65"/>
                <a:gd name="T22" fmla="*/ 6 w 19"/>
                <a:gd name="T23" fmla="*/ 6 h 65"/>
                <a:gd name="T24" fmla="*/ 6 w 19"/>
                <a:gd name="T25" fmla="*/ 19 h 65"/>
                <a:gd name="T26" fmla="*/ 6 w 19"/>
                <a:gd name="T27" fmla="*/ 19 h 65"/>
                <a:gd name="T28" fmla="*/ 6 w 19"/>
                <a:gd name="T29" fmla="*/ 21 h 65"/>
                <a:gd name="T30" fmla="*/ 6 w 19"/>
                <a:gd name="T31" fmla="*/ 23 h 65"/>
                <a:gd name="T32" fmla="*/ 7 w 19"/>
                <a:gd name="T33" fmla="*/ 25 h 65"/>
                <a:gd name="T34" fmla="*/ 7 w 19"/>
                <a:gd name="T35" fmla="*/ 25 h 65"/>
                <a:gd name="T36" fmla="*/ 0 w 19"/>
                <a:gd name="T37" fmla="*/ 25 h 65"/>
                <a:gd name="T38" fmla="*/ 0 w 19"/>
                <a:gd name="T39" fmla="*/ 25 h 65"/>
                <a:gd name="T40" fmla="*/ 0 w 19"/>
                <a:gd name="T41" fmla="*/ 25 h 65"/>
                <a:gd name="T42" fmla="*/ 3 w 19"/>
                <a:gd name="T43" fmla="*/ 23 h 65"/>
                <a:gd name="T44" fmla="*/ 3 w 19"/>
                <a:gd name="T45" fmla="*/ 21 h 65"/>
                <a:gd name="T46" fmla="*/ 3 w 19"/>
                <a:gd name="T47" fmla="*/ 19 h 65"/>
                <a:gd name="T48" fmla="*/ 3 w 19"/>
                <a:gd name="T49" fmla="*/ 6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65">
                  <a:moveTo>
                    <a:pt x="4" y="15"/>
                  </a:moveTo>
                  <a:lnTo>
                    <a:pt x="4" y="15"/>
                  </a:lnTo>
                  <a:lnTo>
                    <a:pt x="4" y="7"/>
                  </a:lnTo>
                  <a:lnTo>
                    <a:pt x="3" y="3"/>
                  </a:lnTo>
                  <a:lnTo>
                    <a:pt x="0" y="0"/>
                  </a:lnTo>
                  <a:lnTo>
                    <a:pt x="19" y="0"/>
                  </a:lnTo>
                  <a:lnTo>
                    <a:pt x="16" y="3"/>
                  </a:lnTo>
                  <a:lnTo>
                    <a:pt x="15" y="7"/>
                  </a:lnTo>
                  <a:lnTo>
                    <a:pt x="15" y="15"/>
                  </a:lnTo>
                  <a:lnTo>
                    <a:pt x="15" y="52"/>
                  </a:lnTo>
                  <a:lnTo>
                    <a:pt x="15" y="59"/>
                  </a:lnTo>
                  <a:lnTo>
                    <a:pt x="16" y="63"/>
                  </a:lnTo>
                  <a:lnTo>
                    <a:pt x="19" y="65"/>
                  </a:lnTo>
                  <a:lnTo>
                    <a:pt x="0" y="65"/>
                  </a:lnTo>
                  <a:lnTo>
                    <a:pt x="3" y="63"/>
                  </a:lnTo>
                  <a:lnTo>
                    <a:pt x="4" y="59"/>
                  </a:lnTo>
                  <a:lnTo>
                    <a:pt x="4" y="52"/>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405">
              <a:extLst>
                <a:ext uri="{FF2B5EF4-FFF2-40B4-BE49-F238E27FC236}">
                  <a16:creationId xmlns:a16="http://schemas.microsoft.com/office/drawing/2014/main" id="{112F1B7F-2284-172C-4EB8-05EFC0A7F4AF}"/>
                </a:ext>
              </a:extLst>
            </p:cNvPr>
            <p:cNvSpPr>
              <a:spLocks/>
            </p:cNvSpPr>
            <p:nvPr userDrawn="1"/>
          </p:nvSpPr>
          <p:spPr bwMode="auto">
            <a:xfrm>
              <a:off x="5846" y="4022"/>
              <a:ext cx="38" cy="55"/>
            </a:xfrm>
            <a:custGeom>
              <a:avLst/>
              <a:gdLst>
                <a:gd name="T0" fmla="*/ 4 w 47"/>
                <a:gd name="T1" fmla="*/ 21 h 65"/>
                <a:gd name="T2" fmla="*/ 8 w 47"/>
                <a:gd name="T3" fmla="*/ 21 h 65"/>
                <a:gd name="T4" fmla="*/ 8 w 47"/>
                <a:gd name="T5" fmla="*/ 21 h 65"/>
                <a:gd name="T6" fmla="*/ 9 w 47"/>
                <a:gd name="T7" fmla="*/ 21 h 65"/>
                <a:gd name="T8" fmla="*/ 10 w 47"/>
                <a:gd name="T9" fmla="*/ 21 h 65"/>
                <a:gd name="T10" fmla="*/ 12 w 47"/>
                <a:gd name="T11" fmla="*/ 21 h 65"/>
                <a:gd name="T12" fmla="*/ 12 w 47"/>
                <a:gd name="T13" fmla="*/ 19 h 65"/>
                <a:gd name="T14" fmla="*/ 13 w 47"/>
                <a:gd name="T15" fmla="*/ 19 h 65"/>
                <a:gd name="T16" fmla="*/ 12 w 47"/>
                <a:gd name="T17" fmla="*/ 25 h 65"/>
                <a:gd name="T18" fmla="*/ 0 w 47"/>
                <a:gd name="T19" fmla="*/ 25 h 65"/>
                <a:gd name="T20" fmla="*/ 0 w 47"/>
                <a:gd name="T21" fmla="*/ 25 h 65"/>
                <a:gd name="T22" fmla="*/ 0 w 47"/>
                <a:gd name="T23" fmla="*/ 25 h 65"/>
                <a:gd name="T24" fmla="*/ 2 w 47"/>
                <a:gd name="T25" fmla="*/ 23 h 65"/>
                <a:gd name="T26" fmla="*/ 2 w 47"/>
                <a:gd name="T27" fmla="*/ 21 h 65"/>
                <a:gd name="T28" fmla="*/ 2 w 47"/>
                <a:gd name="T29" fmla="*/ 19 h 65"/>
                <a:gd name="T30" fmla="*/ 2 w 47"/>
                <a:gd name="T31" fmla="*/ 6 h 65"/>
                <a:gd name="T32" fmla="*/ 2 w 47"/>
                <a:gd name="T33" fmla="*/ 6 h 65"/>
                <a:gd name="T34" fmla="*/ 2 w 47"/>
                <a:gd name="T35" fmla="*/ 3 h 65"/>
                <a:gd name="T36" fmla="*/ 2 w 47"/>
                <a:gd name="T37" fmla="*/ 3 h 65"/>
                <a:gd name="T38" fmla="*/ 0 w 47"/>
                <a:gd name="T39" fmla="*/ 0 h 65"/>
                <a:gd name="T40" fmla="*/ 0 w 47"/>
                <a:gd name="T41" fmla="*/ 0 h 65"/>
                <a:gd name="T42" fmla="*/ 9 w 47"/>
                <a:gd name="T43" fmla="*/ 0 h 65"/>
                <a:gd name="T44" fmla="*/ 9 w 47"/>
                <a:gd name="T45" fmla="*/ 0 h 65"/>
                <a:gd name="T46" fmla="*/ 10 w 47"/>
                <a:gd name="T47" fmla="*/ 0 h 65"/>
                <a:gd name="T48" fmla="*/ 10 w 47"/>
                <a:gd name="T49" fmla="*/ 0 h 65"/>
                <a:gd name="T50" fmla="*/ 10 w 47"/>
                <a:gd name="T51" fmla="*/ 0 h 65"/>
                <a:gd name="T52" fmla="*/ 10 w 47"/>
                <a:gd name="T53" fmla="*/ 4 h 65"/>
                <a:gd name="T54" fmla="*/ 10 w 47"/>
                <a:gd name="T55" fmla="*/ 4 h 65"/>
                <a:gd name="T56" fmla="*/ 10 w 47"/>
                <a:gd name="T57" fmla="*/ 4 h 65"/>
                <a:gd name="T58" fmla="*/ 10 w 47"/>
                <a:gd name="T59" fmla="*/ 3 h 65"/>
                <a:gd name="T60" fmla="*/ 9 w 47"/>
                <a:gd name="T61" fmla="*/ 3 h 65"/>
                <a:gd name="T62" fmla="*/ 7 w 47"/>
                <a:gd name="T63" fmla="*/ 3 h 65"/>
                <a:gd name="T64" fmla="*/ 7 w 47"/>
                <a:gd name="T65" fmla="*/ 3 h 65"/>
                <a:gd name="T66" fmla="*/ 4 w 47"/>
                <a:gd name="T67" fmla="*/ 3 h 65"/>
                <a:gd name="T68" fmla="*/ 4 w 47"/>
                <a:gd name="T69" fmla="*/ 10 h 65"/>
                <a:gd name="T70" fmla="*/ 8 w 47"/>
                <a:gd name="T71" fmla="*/ 10 h 65"/>
                <a:gd name="T72" fmla="*/ 8 w 47"/>
                <a:gd name="T73" fmla="*/ 10 h 65"/>
                <a:gd name="T74" fmla="*/ 9 w 47"/>
                <a:gd name="T75" fmla="*/ 10 h 65"/>
                <a:gd name="T76" fmla="*/ 9 w 47"/>
                <a:gd name="T77" fmla="*/ 10 h 65"/>
                <a:gd name="T78" fmla="*/ 9 w 47"/>
                <a:gd name="T79" fmla="*/ 14 h 65"/>
                <a:gd name="T80" fmla="*/ 9 w 47"/>
                <a:gd name="T81" fmla="*/ 14 h 65"/>
                <a:gd name="T82" fmla="*/ 9 w 47"/>
                <a:gd name="T83" fmla="*/ 14 h 65"/>
                <a:gd name="T84" fmla="*/ 8 w 47"/>
                <a:gd name="T85" fmla="*/ 13 h 65"/>
                <a:gd name="T86" fmla="*/ 8 w 47"/>
                <a:gd name="T87" fmla="*/ 13 h 65"/>
                <a:gd name="T88" fmla="*/ 6 w 47"/>
                <a:gd name="T89" fmla="*/ 13 h 65"/>
                <a:gd name="T90" fmla="*/ 4 w 47"/>
                <a:gd name="T91" fmla="*/ 13 h 65"/>
                <a:gd name="T92" fmla="*/ 4 w 47"/>
                <a:gd name="T93" fmla="*/ 21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 h="65">
                  <a:moveTo>
                    <a:pt x="15" y="57"/>
                  </a:moveTo>
                  <a:lnTo>
                    <a:pt x="27" y="58"/>
                  </a:lnTo>
                  <a:lnTo>
                    <a:pt x="32" y="58"/>
                  </a:lnTo>
                  <a:lnTo>
                    <a:pt x="37" y="58"/>
                  </a:lnTo>
                  <a:lnTo>
                    <a:pt x="42" y="56"/>
                  </a:lnTo>
                  <a:lnTo>
                    <a:pt x="45" y="53"/>
                  </a:lnTo>
                  <a:lnTo>
                    <a:pt x="47" y="53"/>
                  </a:lnTo>
                  <a:lnTo>
                    <a:pt x="42" y="65"/>
                  </a:lnTo>
                  <a:lnTo>
                    <a:pt x="0" y="65"/>
                  </a:lnTo>
                  <a:lnTo>
                    <a:pt x="4" y="63"/>
                  </a:lnTo>
                  <a:lnTo>
                    <a:pt x="5" y="59"/>
                  </a:lnTo>
                  <a:lnTo>
                    <a:pt x="5" y="52"/>
                  </a:lnTo>
                  <a:lnTo>
                    <a:pt x="5" y="15"/>
                  </a:lnTo>
                  <a:lnTo>
                    <a:pt x="5" y="7"/>
                  </a:lnTo>
                  <a:lnTo>
                    <a:pt x="4" y="3"/>
                  </a:lnTo>
                  <a:lnTo>
                    <a:pt x="0" y="0"/>
                  </a:lnTo>
                  <a:lnTo>
                    <a:pt x="32" y="0"/>
                  </a:lnTo>
                  <a:lnTo>
                    <a:pt x="34" y="0"/>
                  </a:lnTo>
                  <a:lnTo>
                    <a:pt x="37" y="0"/>
                  </a:lnTo>
                  <a:lnTo>
                    <a:pt x="37" y="11"/>
                  </a:lnTo>
                  <a:lnTo>
                    <a:pt x="34" y="9"/>
                  </a:lnTo>
                  <a:lnTo>
                    <a:pt x="32" y="8"/>
                  </a:lnTo>
                  <a:lnTo>
                    <a:pt x="25" y="8"/>
                  </a:lnTo>
                  <a:lnTo>
                    <a:pt x="15" y="9"/>
                  </a:lnTo>
                  <a:lnTo>
                    <a:pt x="15" y="27"/>
                  </a:lnTo>
                  <a:lnTo>
                    <a:pt x="27" y="27"/>
                  </a:lnTo>
                  <a:lnTo>
                    <a:pt x="31" y="26"/>
                  </a:lnTo>
                  <a:lnTo>
                    <a:pt x="32" y="26"/>
                  </a:lnTo>
                  <a:lnTo>
                    <a:pt x="32" y="37"/>
                  </a:lnTo>
                  <a:lnTo>
                    <a:pt x="31" y="37"/>
                  </a:lnTo>
                  <a:lnTo>
                    <a:pt x="30" y="35"/>
                  </a:lnTo>
                  <a:lnTo>
                    <a:pt x="27" y="35"/>
                  </a:lnTo>
                  <a:lnTo>
                    <a:pt x="22" y="34"/>
                  </a:lnTo>
                  <a:lnTo>
                    <a:pt x="15" y="34"/>
                  </a:lnTo>
                  <a:lnTo>
                    <a:pt x="15"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406">
              <a:extLst>
                <a:ext uri="{FF2B5EF4-FFF2-40B4-BE49-F238E27FC236}">
                  <a16:creationId xmlns:a16="http://schemas.microsoft.com/office/drawing/2014/main" id="{CE82FC07-33C3-ECF1-800A-757E8F44E65E}"/>
                </a:ext>
              </a:extLst>
            </p:cNvPr>
            <p:cNvSpPr>
              <a:spLocks/>
            </p:cNvSpPr>
            <p:nvPr userDrawn="1"/>
          </p:nvSpPr>
          <p:spPr bwMode="auto">
            <a:xfrm>
              <a:off x="5884" y="4022"/>
              <a:ext cx="50" cy="58"/>
            </a:xfrm>
            <a:custGeom>
              <a:avLst/>
              <a:gdLst>
                <a:gd name="T0" fmla="*/ 2 w 67"/>
                <a:gd name="T1" fmla="*/ 19 h 69"/>
                <a:gd name="T2" fmla="*/ 2 w 67"/>
                <a:gd name="T3" fmla="*/ 19 h 69"/>
                <a:gd name="T4" fmla="*/ 2 w 67"/>
                <a:gd name="T5" fmla="*/ 20 h 69"/>
                <a:gd name="T6" fmla="*/ 2 w 67"/>
                <a:gd name="T7" fmla="*/ 23 h 69"/>
                <a:gd name="T8" fmla="*/ 3 w 67"/>
                <a:gd name="T9" fmla="*/ 24 h 69"/>
                <a:gd name="T10" fmla="*/ 3 w 67"/>
                <a:gd name="T11" fmla="*/ 24 h 69"/>
                <a:gd name="T12" fmla="*/ 0 w 67"/>
                <a:gd name="T13" fmla="*/ 24 h 69"/>
                <a:gd name="T14" fmla="*/ 0 w 67"/>
                <a:gd name="T15" fmla="*/ 24 h 69"/>
                <a:gd name="T16" fmla="*/ 0 w 67"/>
                <a:gd name="T17" fmla="*/ 24 h 69"/>
                <a:gd name="T18" fmla="*/ 1 w 67"/>
                <a:gd name="T19" fmla="*/ 23 h 69"/>
                <a:gd name="T20" fmla="*/ 1 w 67"/>
                <a:gd name="T21" fmla="*/ 20 h 69"/>
                <a:gd name="T22" fmla="*/ 1 w 67"/>
                <a:gd name="T23" fmla="*/ 19 h 69"/>
                <a:gd name="T24" fmla="*/ 1 w 67"/>
                <a:gd name="T25" fmla="*/ 5 h 69"/>
                <a:gd name="T26" fmla="*/ 1 w 67"/>
                <a:gd name="T27" fmla="*/ 5 h 69"/>
                <a:gd name="T28" fmla="*/ 1 w 67"/>
                <a:gd name="T29" fmla="*/ 3 h 69"/>
                <a:gd name="T30" fmla="*/ 1 w 67"/>
                <a:gd name="T31" fmla="*/ 3 h 69"/>
                <a:gd name="T32" fmla="*/ 1 w 67"/>
                <a:gd name="T33" fmla="*/ 0 h 69"/>
                <a:gd name="T34" fmla="*/ 1 w 67"/>
                <a:gd name="T35" fmla="*/ 0 h 69"/>
                <a:gd name="T36" fmla="*/ 2 w 67"/>
                <a:gd name="T37" fmla="*/ 0 h 69"/>
                <a:gd name="T38" fmla="*/ 2 w 67"/>
                <a:gd name="T39" fmla="*/ 0 h 69"/>
                <a:gd name="T40" fmla="*/ 2 w 67"/>
                <a:gd name="T41" fmla="*/ 0 h 69"/>
                <a:gd name="T42" fmla="*/ 3 w 67"/>
                <a:gd name="T43" fmla="*/ 3 h 69"/>
                <a:gd name="T44" fmla="*/ 3 w 67"/>
                <a:gd name="T45" fmla="*/ 3 h 69"/>
                <a:gd name="T46" fmla="*/ 9 w 67"/>
                <a:gd name="T47" fmla="*/ 18 h 69"/>
                <a:gd name="T48" fmla="*/ 9 w 67"/>
                <a:gd name="T49" fmla="*/ 5 h 69"/>
                <a:gd name="T50" fmla="*/ 9 w 67"/>
                <a:gd name="T51" fmla="*/ 5 h 69"/>
                <a:gd name="T52" fmla="*/ 9 w 67"/>
                <a:gd name="T53" fmla="*/ 3 h 69"/>
                <a:gd name="T54" fmla="*/ 9 w 67"/>
                <a:gd name="T55" fmla="*/ 3 h 69"/>
                <a:gd name="T56" fmla="*/ 9 w 67"/>
                <a:gd name="T57" fmla="*/ 0 h 69"/>
                <a:gd name="T58" fmla="*/ 9 w 67"/>
                <a:gd name="T59" fmla="*/ 0 h 69"/>
                <a:gd name="T60" fmla="*/ 12 w 67"/>
                <a:gd name="T61" fmla="*/ 0 h 69"/>
                <a:gd name="T62" fmla="*/ 12 w 67"/>
                <a:gd name="T63" fmla="*/ 0 h 69"/>
                <a:gd name="T64" fmla="*/ 12 w 67"/>
                <a:gd name="T65" fmla="*/ 0 h 69"/>
                <a:gd name="T66" fmla="*/ 11 w 67"/>
                <a:gd name="T67" fmla="*/ 3 h 69"/>
                <a:gd name="T68" fmla="*/ 10 w 67"/>
                <a:gd name="T69" fmla="*/ 3 h 69"/>
                <a:gd name="T70" fmla="*/ 10 w 67"/>
                <a:gd name="T71" fmla="*/ 5 h 69"/>
                <a:gd name="T72" fmla="*/ 10 w 67"/>
                <a:gd name="T73" fmla="*/ 24 h 69"/>
                <a:gd name="T74" fmla="*/ 10 w 67"/>
                <a:gd name="T75" fmla="*/ 24 h 69"/>
                <a:gd name="T76" fmla="*/ 10 w 67"/>
                <a:gd name="T77" fmla="*/ 24 h 69"/>
                <a:gd name="T78" fmla="*/ 9 w 67"/>
                <a:gd name="T79" fmla="*/ 23 h 69"/>
                <a:gd name="T80" fmla="*/ 7 w 67"/>
                <a:gd name="T81" fmla="*/ 20 h 69"/>
                <a:gd name="T82" fmla="*/ 2 w 67"/>
                <a:gd name="T83" fmla="*/ 6 h 69"/>
                <a:gd name="T84" fmla="*/ 2 w 67"/>
                <a:gd name="T85" fmla="*/ 19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 h="69">
                  <a:moveTo>
                    <a:pt x="14" y="53"/>
                  </a:moveTo>
                  <a:lnTo>
                    <a:pt x="14" y="53"/>
                  </a:lnTo>
                  <a:lnTo>
                    <a:pt x="14" y="60"/>
                  </a:lnTo>
                  <a:lnTo>
                    <a:pt x="15" y="63"/>
                  </a:lnTo>
                  <a:lnTo>
                    <a:pt x="19" y="65"/>
                  </a:lnTo>
                  <a:lnTo>
                    <a:pt x="0" y="65"/>
                  </a:lnTo>
                  <a:lnTo>
                    <a:pt x="4" y="63"/>
                  </a:lnTo>
                  <a:lnTo>
                    <a:pt x="5" y="60"/>
                  </a:lnTo>
                  <a:lnTo>
                    <a:pt x="6" y="53"/>
                  </a:lnTo>
                  <a:lnTo>
                    <a:pt x="6" y="14"/>
                  </a:lnTo>
                  <a:lnTo>
                    <a:pt x="5" y="7"/>
                  </a:lnTo>
                  <a:lnTo>
                    <a:pt x="4" y="3"/>
                  </a:lnTo>
                  <a:lnTo>
                    <a:pt x="2" y="0"/>
                  </a:lnTo>
                  <a:lnTo>
                    <a:pt x="15" y="0"/>
                  </a:lnTo>
                  <a:lnTo>
                    <a:pt x="18" y="3"/>
                  </a:lnTo>
                  <a:lnTo>
                    <a:pt x="19" y="5"/>
                  </a:lnTo>
                  <a:lnTo>
                    <a:pt x="54" y="51"/>
                  </a:lnTo>
                  <a:lnTo>
                    <a:pt x="54" y="14"/>
                  </a:lnTo>
                  <a:lnTo>
                    <a:pt x="54" y="7"/>
                  </a:lnTo>
                  <a:lnTo>
                    <a:pt x="52" y="3"/>
                  </a:lnTo>
                  <a:lnTo>
                    <a:pt x="49" y="0"/>
                  </a:lnTo>
                  <a:lnTo>
                    <a:pt x="67" y="0"/>
                  </a:lnTo>
                  <a:lnTo>
                    <a:pt x="64" y="3"/>
                  </a:lnTo>
                  <a:lnTo>
                    <a:pt x="62" y="7"/>
                  </a:lnTo>
                  <a:lnTo>
                    <a:pt x="62" y="14"/>
                  </a:lnTo>
                  <a:lnTo>
                    <a:pt x="62" y="69"/>
                  </a:lnTo>
                  <a:lnTo>
                    <a:pt x="57" y="67"/>
                  </a:lnTo>
                  <a:lnTo>
                    <a:pt x="53" y="64"/>
                  </a:lnTo>
                  <a:lnTo>
                    <a:pt x="47" y="58"/>
                  </a:lnTo>
                  <a:lnTo>
                    <a:pt x="14" y="15"/>
                  </a:lnTo>
                  <a:lnTo>
                    <a:pt x="1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07">
              <a:extLst>
                <a:ext uri="{FF2B5EF4-FFF2-40B4-BE49-F238E27FC236}">
                  <a16:creationId xmlns:a16="http://schemas.microsoft.com/office/drawing/2014/main" id="{04B6B8EB-9F2B-80C5-7622-71D5397C0847}"/>
                </a:ext>
              </a:extLst>
            </p:cNvPr>
            <p:cNvSpPr>
              <a:spLocks/>
            </p:cNvSpPr>
            <p:nvPr userDrawn="1"/>
          </p:nvSpPr>
          <p:spPr bwMode="auto">
            <a:xfrm>
              <a:off x="5937" y="4021"/>
              <a:ext cx="46" cy="58"/>
            </a:xfrm>
            <a:custGeom>
              <a:avLst/>
              <a:gdLst>
                <a:gd name="T0" fmla="*/ 12 w 59"/>
                <a:gd name="T1" fmla="*/ 6 h 68"/>
                <a:gd name="T2" fmla="*/ 12 w 59"/>
                <a:gd name="T3" fmla="*/ 6 h 68"/>
                <a:gd name="T4" fmla="*/ 9 w 59"/>
                <a:gd name="T5" fmla="*/ 4 h 68"/>
                <a:gd name="T6" fmla="*/ 9 w 59"/>
                <a:gd name="T7" fmla="*/ 3 h 68"/>
                <a:gd name="T8" fmla="*/ 7 w 59"/>
                <a:gd name="T9" fmla="*/ 3 h 68"/>
                <a:gd name="T10" fmla="*/ 7 w 59"/>
                <a:gd name="T11" fmla="*/ 3 h 68"/>
                <a:gd name="T12" fmla="*/ 7 w 59"/>
                <a:gd name="T13" fmla="*/ 3 h 68"/>
                <a:gd name="T14" fmla="*/ 5 w 59"/>
                <a:gd name="T15" fmla="*/ 4 h 68"/>
                <a:gd name="T16" fmla="*/ 5 w 59"/>
                <a:gd name="T17" fmla="*/ 5 h 68"/>
                <a:gd name="T18" fmla="*/ 4 w 59"/>
                <a:gd name="T19" fmla="*/ 6 h 68"/>
                <a:gd name="T20" fmla="*/ 3 w 59"/>
                <a:gd name="T21" fmla="*/ 8 h 68"/>
                <a:gd name="T22" fmla="*/ 3 w 59"/>
                <a:gd name="T23" fmla="*/ 9 h 68"/>
                <a:gd name="T24" fmla="*/ 2 w 59"/>
                <a:gd name="T25" fmla="*/ 11 h 68"/>
                <a:gd name="T26" fmla="*/ 2 w 59"/>
                <a:gd name="T27" fmla="*/ 13 h 68"/>
                <a:gd name="T28" fmla="*/ 2 w 59"/>
                <a:gd name="T29" fmla="*/ 13 h 68"/>
                <a:gd name="T30" fmla="*/ 2 w 59"/>
                <a:gd name="T31" fmla="*/ 15 h 68"/>
                <a:gd name="T32" fmla="*/ 3 w 59"/>
                <a:gd name="T33" fmla="*/ 17 h 68"/>
                <a:gd name="T34" fmla="*/ 3 w 59"/>
                <a:gd name="T35" fmla="*/ 19 h 68"/>
                <a:gd name="T36" fmla="*/ 4 w 59"/>
                <a:gd name="T37" fmla="*/ 20 h 68"/>
                <a:gd name="T38" fmla="*/ 5 w 59"/>
                <a:gd name="T39" fmla="*/ 21 h 68"/>
                <a:gd name="T40" fmla="*/ 5 w 59"/>
                <a:gd name="T41" fmla="*/ 22 h 68"/>
                <a:gd name="T42" fmla="*/ 7 w 59"/>
                <a:gd name="T43" fmla="*/ 23 h 68"/>
                <a:gd name="T44" fmla="*/ 9 w 59"/>
                <a:gd name="T45" fmla="*/ 23 h 68"/>
                <a:gd name="T46" fmla="*/ 9 w 59"/>
                <a:gd name="T47" fmla="*/ 23 h 68"/>
                <a:gd name="T48" fmla="*/ 9 w 59"/>
                <a:gd name="T49" fmla="*/ 23 h 68"/>
                <a:gd name="T50" fmla="*/ 11 w 59"/>
                <a:gd name="T51" fmla="*/ 22 h 68"/>
                <a:gd name="T52" fmla="*/ 12 w 59"/>
                <a:gd name="T53" fmla="*/ 20 h 68"/>
                <a:gd name="T54" fmla="*/ 13 w 59"/>
                <a:gd name="T55" fmla="*/ 20 h 68"/>
                <a:gd name="T56" fmla="*/ 12 w 59"/>
                <a:gd name="T57" fmla="*/ 25 h 68"/>
                <a:gd name="T58" fmla="*/ 12 w 59"/>
                <a:gd name="T59" fmla="*/ 25 h 68"/>
                <a:gd name="T60" fmla="*/ 10 w 59"/>
                <a:gd name="T61" fmla="*/ 26 h 68"/>
                <a:gd name="T62" fmla="*/ 9 w 59"/>
                <a:gd name="T63" fmla="*/ 26 h 68"/>
                <a:gd name="T64" fmla="*/ 9 w 59"/>
                <a:gd name="T65" fmla="*/ 26 h 68"/>
                <a:gd name="T66" fmla="*/ 7 w 59"/>
                <a:gd name="T67" fmla="*/ 26 h 68"/>
                <a:gd name="T68" fmla="*/ 5 w 59"/>
                <a:gd name="T69" fmla="*/ 26 h 68"/>
                <a:gd name="T70" fmla="*/ 3 w 59"/>
                <a:gd name="T71" fmla="*/ 24 h 68"/>
                <a:gd name="T72" fmla="*/ 2 w 59"/>
                <a:gd name="T73" fmla="*/ 23 h 68"/>
                <a:gd name="T74" fmla="*/ 2 w 59"/>
                <a:gd name="T75" fmla="*/ 20 h 68"/>
                <a:gd name="T76" fmla="*/ 2 w 59"/>
                <a:gd name="T77" fmla="*/ 19 h 68"/>
                <a:gd name="T78" fmla="*/ 1 w 59"/>
                <a:gd name="T79" fmla="*/ 16 h 68"/>
                <a:gd name="T80" fmla="*/ 0 w 59"/>
                <a:gd name="T81" fmla="*/ 14 h 68"/>
                <a:gd name="T82" fmla="*/ 0 w 59"/>
                <a:gd name="T83" fmla="*/ 14 h 68"/>
                <a:gd name="T84" fmla="*/ 1 w 59"/>
                <a:gd name="T85" fmla="*/ 11 h 68"/>
                <a:gd name="T86" fmla="*/ 2 w 59"/>
                <a:gd name="T87" fmla="*/ 8 h 68"/>
                <a:gd name="T88" fmla="*/ 2 w 59"/>
                <a:gd name="T89" fmla="*/ 6 h 68"/>
                <a:gd name="T90" fmla="*/ 2 w 59"/>
                <a:gd name="T91" fmla="*/ 3 h 68"/>
                <a:gd name="T92" fmla="*/ 3 w 59"/>
                <a:gd name="T93" fmla="*/ 3 h 68"/>
                <a:gd name="T94" fmla="*/ 4 w 59"/>
                <a:gd name="T95" fmla="*/ 3 h 68"/>
                <a:gd name="T96" fmla="*/ 6 w 59"/>
                <a:gd name="T97" fmla="*/ 0 h 68"/>
                <a:gd name="T98" fmla="*/ 8 w 59"/>
                <a:gd name="T99" fmla="*/ 0 h 68"/>
                <a:gd name="T100" fmla="*/ 8 w 59"/>
                <a:gd name="T101" fmla="*/ 0 h 68"/>
                <a:gd name="T102" fmla="*/ 9 w 59"/>
                <a:gd name="T103" fmla="*/ 0 h 68"/>
                <a:gd name="T104" fmla="*/ 12 w 59"/>
                <a:gd name="T105" fmla="*/ 3 h 68"/>
                <a:gd name="T106" fmla="*/ 12 w 59"/>
                <a:gd name="T107" fmla="*/ 6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9" h="68">
                  <a:moveTo>
                    <a:pt x="53" y="14"/>
                  </a:moveTo>
                  <a:lnTo>
                    <a:pt x="53" y="14"/>
                  </a:lnTo>
                  <a:lnTo>
                    <a:pt x="44" y="10"/>
                  </a:lnTo>
                  <a:lnTo>
                    <a:pt x="39" y="9"/>
                  </a:lnTo>
                  <a:lnTo>
                    <a:pt x="35" y="9"/>
                  </a:lnTo>
                  <a:lnTo>
                    <a:pt x="30" y="9"/>
                  </a:lnTo>
                  <a:lnTo>
                    <a:pt x="26" y="10"/>
                  </a:lnTo>
                  <a:lnTo>
                    <a:pt x="22" y="12"/>
                  </a:lnTo>
                  <a:lnTo>
                    <a:pt x="19" y="15"/>
                  </a:lnTo>
                  <a:lnTo>
                    <a:pt x="16" y="19"/>
                  </a:lnTo>
                  <a:lnTo>
                    <a:pt x="14" y="22"/>
                  </a:lnTo>
                  <a:lnTo>
                    <a:pt x="12" y="27"/>
                  </a:lnTo>
                  <a:lnTo>
                    <a:pt x="12" y="32"/>
                  </a:lnTo>
                  <a:lnTo>
                    <a:pt x="12" y="38"/>
                  </a:lnTo>
                  <a:lnTo>
                    <a:pt x="14" y="43"/>
                  </a:lnTo>
                  <a:lnTo>
                    <a:pt x="16" y="48"/>
                  </a:lnTo>
                  <a:lnTo>
                    <a:pt x="19" y="52"/>
                  </a:lnTo>
                  <a:lnTo>
                    <a:pt x="22" y="55"/>
                  </a:lnTo>
                  <a:lnTo>
                    <a:pt x="27" y="58"/>
                  </a:lnTo>
                  <a:lnTo>
                    <a:pt x="32" y="59"/>
                  </a:lnTo>
                  <a:lnTo>
                    <a:pt x="37" y="60"/>
                  </a:lnTo>
                  <a:lnTo>
                    <a:pt x="43" y="59"/>
                  </a:lnTo>
                  <a:lnTo>
                    <a:pt x="48" y="58"/>
                  </a:lnTo>
                  <a:lnTo>
                    <a:pt x="58" y="54"/>
                  </a:lnTo>
                  <a:lnTo>
                    <a:pt x="59" y="54"/>
                  </a:lnTo>
                  <a:lnTo>
                    <a:pt x="53" y="65"/>
                  </a:lnTo>
                  <a:lnTo>
                    <a:pt x="46" y="68"/>
                  </a:lnTo>
                  <a:lnTo>
                    <a:pt x="38" y="68"/>
                  </a:lnTo>
                  <a:lnTo>
                    <a:pt x="30" y="68"/>
                  </a:lnTo>
                  <a:lnTo>
                    <a:pt x="22" y="66"/>
                  </a:lnTo>
                  <a:lnTo>
                    <a:pt x="16" y="63"/>
                  </a:lnTo>
                  <a:lnTo>
                    <a:pt x="11" y="59"/>
                  </a:lnTo>
                  <a:lnTo>
                    <a:pt x="6" y="54"/>
                  </a:lnTo>
                  <a:lnTo>
                    <a:pt x="4" y="48"/>
                  </a:lnTo>
                  <a:lnTo>
                    <a:pt x="1" y="42"/>
                  </a:lnTo>
                  <a:lnTo>
                    <a:pt x="0" y="35"/>
                  </a:lnTo>
                  <a:lnTo>
                    <a:pt x="1" y="27"/>
                  </a:lnTo>
                  <a:lnTo>
                    <a:pt x="4" y="20"/>
                  </a:lnTo>
                  <a:lnTo>
                    <a:pt x="6" y="14"/>
                  </a:lnTo>
                  <a:lnTo>
                    <a:pt x="10" y="9"/>
                  </a:lnTo>
                  <a:lnTo>
                    <a:pt x="16" y="5"/>
                  </a:lnTo>
                  <a:lnTo>
                    <a:pt x="21" y="3"/>
                  </a:lnTo>
                  <a:lnTo>
                    <a:pt x="28" y="0"/>
                  </a:lnTo>
                  <a:lnTo>
                    <a:pt x="36" y="0"/>
                  </a:lnTo>
                  <a:lnTo>
                    <a:pt x="44" y="0"/>
                  </a:lnTo>
                  <a:lnTo>
                    <a:pt x="53" y="3"/>
                  </a:lnTo>
                  <a:lnTo>
                    <a:pt x="5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408">
              <a:extLst>
                <a:ext uri="{FF2B5EF4-FFF2-40B4-BE49-F238E27FC236}">
                  <a16:creationId xmlns:a16="http://schemas.microsoft.com/office/drawing/2014/main" id="{7EC0B807-A946-3EAC-510C-657C1480A18F}"/>
                </a:ext>
              </a:extLst>
            </p:cNvPr>
            <p:cNvSpPr>
              <a:spLocks/>
            </p:cNvSpPr>
            <p:nvPr userDrawn="1"/>
          </p:nvSpPr>
          <p:spPr bwMode="auto">
            <a:xfrm>
              <a:off x="5986" y="4022"/>
              <a:ext cx="34" cy="55"/>
            </a:xfrm>
            <a:custGeom>
              <a:avLst/>
              <a:gdLst>
                <a:gd name="T0" fmla="*/ 3 w 45"/>
                <a:gd name="T1" fmla="*/ 21 h 65"/>
                <a:gd name="T2" fmla="*/ 5 w 45"/>
                <a:gd name="T3" fmla="*/ 21 h 65"/>
                <a:gd name="T4" fmla="*/ 5 w 45"/>
                <a:gd name="T5" fmla="*/ 21 h 65"/>
                <a:gd name="T6" fmla="*/ 6 w 45"/>
                <a:gd name="T7" fmla="*/ 21 h 65"/>
                <a:gd name="T8" fmla="*/ 6 w 45"/>
                <a:gd name="T9" fmla="*/ 21 h 65"/>
                <a:gd name="T10" fmla="*/ 8 w 45"/>
                <a:gd name="T11" fmla="*/ 21 h 65"/>
                <a:gd name="T12" fmla="*/ 8 w 45"/>
                <a:gd name="T13" fmla="*/ 19 h 65"/>
                <a:gd name="T14" fmla="*/ 8 w 45"/>
                <a:gd name="T15" fmla="*/ 19 h 65"/>
                <a:gd name="T16" fmla="*/ 8 w 45"/>
                <a:gd name="T17" fmla="*/ 25 h 65"/>
                <a:gd name="T18" fmla="*/ 0 w 45"/>
                <a:gd name="T19" fmla="*/ 25 h 65"/>
                <a:gd name="T20" fmla="*/ 0 w 45"/>
                <a:gd name="T21" fmla="*/ 25 h 65"/>
                <a:gd name="T22" fmla="*/ 0 w 45"/>
                <a:gd name="T23" fmla="*/ 25 h 65"/>
                <a:gd name="T24" fmla="*/ 2 w 45"/>
                <a:gd name="T25" fmla="*/ 23 h 65"/>
                <a:gd name="T26" fmla="*/ 2 w 45"/>
                <a:gd name="T27" fmla="*/ 21 h 65"/>
                <a:gd name="T28" fmla="*/ 2 w 45"/>
                <a:gd name="T29" fmla="*/ 19 h 65"/>
                <a:gd name="T30" fmla="*/ 2 w 45"/>
                <a:gd name="T31" fmla="*/ 6 h 65"/>
                <a:gd name="T32" fmla="*/ 2 w 45"/>
                <a:gd name="T33" fmla="*/ 6 h 65"/>
                <a:gd name="T34" fmla="*/ 2 w 45"/>
                <a:gd name="T35" fmla="*/ 3 h 65"/>
                <a:gd name="T36" fmla="*/ 2 w 45"/>
                <a:gd name="T37" fmla="*/ 3 h 65"/>
                <a:gd name="T38" fmla="*/ 0 w 45"/>
                <a:gd name="T39" fmla="*/ 0 h 65"/>
                <a:gd name="T40" fmla="*/ 0 w 45"/>
                <a:gd name="T41" fmla="*/ 0 h 65"/>
                <a:gd name="T42" fmla="*/ 6 w 45"/>
                <a:gd name="T43" fmla="*/ 0 h 65"/>
                <a:gd name="T44" fmla="*/ 6 w 45"/>
                <a:gd name="T45" fmla="*/ 0 h 65"/>
                <a:gd name="T46" fmla="*/ 6 w 45"/>
                <a:gd name="T47" fmla="*/ 0 h 65"/>
                <a:gd name="T48" fmla="*/ 6 w 45"/>
                <a:gd name="T49" fmla="*/ 0 h 65"/>
                <a:gd name="T50" fmla="*/ 6 w 45"/>
                <a:gd name="T51" fmla="*/ 0 h 65"/>
                <a:gd name="T52" fmla="*/ 6 w 45"/>
                <a:gd name="T53" fmla="*/ 4 h 65"/>
                <a:gd name="T54" fmla="*/ 6 w 45"/>
                <a:gd name="T55" fmla="*/ 4 h 65"/>
                <a:gd name="T56" fmla="*/ 6 w 45"/>
                <a:gd name="T57" fmla="*/ 4 h 65"/>
                <a:gd name="T58" fmla="*/ 6 w 45"/>
                <a:gd name="T59" fmla="*/ 3 h 65"/>
                <a:gd name="T60" fmla="*/ 6 w 45"/>
                <a:gd name="T61" fmla="*/ 3 h 65"/>
                <a:gd name="T62" fmla="*/ 5 w 45"/>
                <a:gd name="T63" fmla="*/ 3 h 65"/>
                <a:gd name="T64" fmla="*/ 5 w 45"/>
                <a:gd name="T65" fmla="*/ 3 h 65"/>
                <a:gd name="T66" fmla="*/ 3 w 45"/>
                <a:gd name="T67" fmla="*/ 3 h 65"/>
                <a:gd name="T68" fmla="*/ 3 w 45"/>
                <a:gd name="T69" fmla="*/ 10 h 65"/>
                <a:gd name="T70" fmla="*/ 5 w 45"/>
                <a:gd name="T71" fmla="*/ 10 h 65"/>
                <a:gd name="T72" fmla="*/ 5 w 45"/>
                <a:gd name="T73" fmla="*/ 10 h 65"/>
                <a:gd name="T74" fmla="*/ 6 w 45"/>
                <a:gd name="T75" fmla="*/ 10 h 65"/>
                <a:gd name="T76" fmla="*/ 6 w 45"/>
                <a:gd name="T77" fmla="*/ 10 h 65"/>
                <a:gd name="T78" fmla="*/ 6 w 45"/>
                <a:gd name="T79" fmla="*/ 14 h 65"/>
                <a:gd name="T80" fmla="*/ 6 w 45"/>
                <a:gd name="T81" fmla="*/ 14 h 65"/>
                <a:gd name="T82" fmla="*/ 6 w 45"/>
                <a:gd name="T83" fmla="*/ 14 h 65"/>
                <a:gd name="T84" fmla="*/ 5 w 45"/>
                <a:gd name="T85" fmla="*/ 13 h 65"/>
                <a:gd name="T86" fmla="*/ 5 w 45"/>
                <a:gd name="T87" fmla="*/ 13 h 65"/>
                <a:gd name="T88" fmla="*/ 4 w 45"/>
                <a:gd name="T89" fmla="*/ 13 h 65"/>
                <a:gd name="T90" fmla="*/ 3 w 45"/>
                <a:gd name="T91" fmla="*/ 13 h 65"/>
                <a:gd name="T92" fmla="*/ 3 w 45"/>
                <a:gd name="T93" fmla="*/ 21 h 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 h="65">
                  <a:moveTo>
                    <a:pt x="13" y="57"/>
                  </a:moveTo>
                  <a:lnTo>
                    <a:pt x="27" y="58"/>
                  </a:lnTo>
                  <a:lnTo>
                    <a:pt x="32" y="58"/>
                  </a:lnTo>
                  <a:lnTo>
                    <a:pt x="36" y="58"/>
                  </a:lnTo>
                  <a:lnTo>
                    <a:pt x="40" y="56"/>
                  </a:lnTo>
                  <a:lnTo>
                    <a:pt x="45" y="53"/>
                  </a:lnTo>
                  <a:lnTo>
                    <a:pt x="40" y="65"/>
                  </a:lnTo>
                  <a:lnTo>
                    <a:pt x="0" y="65"/>
                  </a:lnTo>
                  <a:lnTo>
                    <a:pt x="2" y="63"/>
                  </a:lnTo>
                  <a:lnTo>
                    <a:pt x="3" y="59"/>
                  </a:lnTo>
                  <a:lnTo>
                    <a:pt x="3" y="52"/>
                  </a:lnTo>
                  <a:lnTo>
                    <a:pt x="3" y="15"/>
                  </a:lnTo>
                  <a:lnTo>
                    <a:pt x="3" y="7"/>
                  </a:lnTo>
                  <a:lnTo>
                    <a:pt x="2" y="3"/>
                  </a:lnTo>
                  <a:lnTo>
                    <a:pt x="0" y="0"/>
                  </a:lnTo>
                  <a:lnTo>
                    <a:pt x="30" y="0"/>
                  </a:lnTo>
                  <a:lnTo>
                    <a:pt x="33" y="0"/>
                  </a:lnTo>
                  <a:lnTo>
                    <a:pt x="35" y="0"/>
                  </a:lnTo>
                  <a:lnTo>
                    <a:pt x="35" y="11"/>
                  </a:lnTo>
                  <a:lnTo>
                    <a:pt x="33" y="9"/>
                  </a:lnTo>
                  <a:lnTo>
                    <a:pt x="30" y="8"/>
                  </a:lnTo>
                  <a:lnTo>
                    <a:pt x="24" y="8"/>
                  </a:lnTo>
                  <a:lnTo>
                    <a:pt x="13" y="9"/>
                  </a:lnTo>
                  <a:lnTo>
                    <a:pt x="13" y="27"/>
                  </a:lnTo>
                  <a:lnTo>
                    <a:pt x="25" y="27"/>
                  </a:lnTo>
                  <a:lnTo>
                    <a:pt x="30" y="26"/>
                  </a:lnTo>
                  <a:lnTo>
                    <a:pt x="30" y="37"/>
                  </a:lnTo>
                  <a:lnTo>
                    <a:pt x="28" y="35"/>
                  </a:lnTo>
                  <a:lnTo>
                    <a:pt x="25" y="35"/>
                  </a:lnTo>
                  <a:lnTo>
                    <a:pt x="21" y="34"/>
                  </a:lnTo>
                  <a:lnTo>
                    <a:pt x="13" y="34"/>
                  </a:lnTo>
                  <a:lnTo>
                    <a:pt x="13"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409">
              <a:extLst>
                <a:ext uri="{FF2B5EF4-FFF2-40B4-BE49-F238E27FC236}">
                  <a16:creationId xmlns:a16="http://schemas.microsoft.com/office/drawing/2014/main" id="{CD78B26E-57F6-7760-1802-492933608166}"/>
                </a:ext>
              </a:extLst>
            </p:cNvPr>
            <p:cNvSpPr>
              <a:spLocks/>
            </p:cNvSpPr>
            <p:nvPr userDrawn="1"/>
          </p:nvSpPr>
          <p:spPr bwMode="auto">
            <a:xfrm>
              <a:off x="6022" y="4021"/>
              <a:ext cx="35" cy="58"/>
            </a:xfrm>
            <a:custGeom>
              <a:avLst/>
              <a:gdLst>
                <a:gd name="T0" fmla="*/ 7 w 47"/>
                <a:gd name="T1" fmla="*/ 6 h 68"/>
                <a:gd name="T2" fmla="*/ 5 w 47"/>
                <a:gd name="T3" fmla="*/ 3 h 68"/>
                <a:gd name="T4" fmla="*/ 4 w 47"/>
                <a:gd name="T5" fmla="*/ 3 h 68"/>
                <a:gd name="T6" fmla="*/ 4 w 47"/>
                <a:gd name="T7" fmla="*/ 3 h 68"/>
                <a:gd name="T8" fmla="*/ 2 w 47"/>
                <a:gd name="T9" fmla="*/ 5 h 68"/>
                <a:gd name="T10" fmla="*/ 2 w 47"/>
                <a:gd name="T11" fmla="*/ 7 h 68"/>
                <a:gd name="T12" fmla="*/ 2 w 47"/>
                <a:gd name="T13" fmla="*/ 8 h 68"/>
                <a:gd name="T14" fmla="*/ 5 w 47"/>
                <a:gd name="T15" fmla="*/ 12 h 68"/>
                <a:gd name="T16" fmla="*/ 7 w 47"/>
                <a:gd name="T17" fmla="*/ 15 h 68"/>
                <a:gd name="T18" fmla="*/ 7 w 47"/>
                <a:gd name="T19" fmla="*/ 17 h 68"/>
                <a:gd name="T20" fmla="*/ 7 w 47"/>
                <a:gd name="T21" fmla="*/ 19 h 68"/>
                <a:gd name="T22" fmla="*/ 7 w 47"/>
                <a:gd name="T23" fmla="*/ 21 h 68"/>
                <a:gd name="T24" fmla="*/ 7 w 47"/>
                <a:gd name="T25" fmla="*/ 23 h 68"/>
                <a:gd name="T26" fmla="*/ 5 w 47"/>
                <a:gd name="T27" fmla="*/ 26 h 68"/>
                <a:gd name="T28" fmla="*/ 4 w 47"/>
                <a:gd name="T29" fmla="*/ 26 h 68"/>
                <a:gd name="T30" fmla="*/ 1 w 47"/>
                <a:gd name="T31" fmla="*/ 26 h 68"/>
                <a:gd name="T32" fmla="*/ 0 w 47"/>
                <a:gd name="T33" fmla="*/ 20 h 68"/>
                <a:gd name="T34" fmla="*/ 1 w 47"/>
                <a:gd name="T35" fmla="*/ 22 h 68"/>
                <a:gd name="T36" fmla="*/ 3 w 47"/>
                <a:gd name="T37" fmla="*/ 23 h 68"/>
                <a:gd name="T38" fmla="*/ 4 w 47"/>
                <a:gd name="T39" fmla="*/ 23 h 68"/>
                <a:gd name="T40" fmla="*/ 5 w 47"/>
                <a:gd name="T41" fmla="*/ 23 h 68"/>
                <a:gd name="T42" fmla="*/ 6 w 47"/>
                <a:gd name="T43" fmla="*/ 20 h 68"/>
                <a:gd name="T44" fmla="*/ 6 w 47"/>
                <a:gd name="T45" fmla="*/ 20 h 68"/>
                <a:gd name="T46" fmla="*/ 5 w 47"/>
                <a:gd name="T47" fmla="*/ 17 h 68"/>
                <a:gd name="T48" fmla="*/ 4 w 47"/>
                <a:gd name="T49" fmla="*/ 15 h 68"/>
                <a:gd name="T50" fmla="*/ 2 w 47"/>
                <a:gd name="T51" fmla="*/ 13 h 68"/>
                <a:gd name="T52" fmla="*/ 1 w 47"/>
                <a:gd name="T53" fmla="*/ 9 h 68"/>
                <a:gd name="T54" fmla="*/ 1 w 47"/>
                <a:gd name="T55" fmla="*/ 7 h 68"/>
                <a:gd name="T56" fmla="*/ 1 w 47"/>
                <a:gd name="T57" fmla="*/ 5 h 68"/>
                <a:gd name="T58" fmla="*/ 1 w 47"/>
                <a:gd name="T59" fmla="*/ 3 h 68"/>
                <a:gd name="T60" fmla="*/ 3 w 47"/>
                <a:gd name="T61" fmla="*/ 1 h 68"/>
                <a:gd name="T62" fmla="*/ 4 w 47"/>
                <a:gd name="T63" fmla="*/ 0 h 68"/>
                <a:gd name="T64" fmla="*/ 7 w 47"/>
                <a:gd name="T65" fmla="*/ 3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 h="68">
                  <a:moveTo>
                    <a:pt x="42" y="14"/>
                  </a:moveTo>
                  <a:lnTo>
                    <a:pt x="42" y="14"/>
                  </a:lnTo>
                  <a:lnTo>
                    <a:pt x="38" y="11"/>
                  </a:lnTo>
                  <a:lnTo>
                    <a:pt x="35" y="9"/>
                  </a:lnTo>
                  <a:lnTo>
                    <a:pt x="30" y="8"/>
                  </a:lnTo>
                  <a:lnTo>
                    <a:pt x="26" y="8"/>
                  </a:lnTo>
                  <a:lnTo>
                    <a:pt x="21" y="8"/>
                  </a:lnTo>
                  <a:lnTo>
                    <a:pt x="18" y="9"/>
                  </a:lnTo>
                  <a:lnTo>
                    <a:pt x="15" y="12"/>
                  </a:lnTo>
                  <a:lnTo>
                    <a:pt x="14" y="16"/>
                  </a:lnTo>
                  <a:lnTo>
                    <a:pt x="14" y="19"/>
                  </a:lnTo>
                  <a:lnTo>
                    <a:pt x="15" y="21"/>
                  </a:lnTo>
                  <a:lnTo>
                    <a:pt x="19" y="25"/>
                  </a:lnTo>
                  <a:lnTo>
                    <a:pt x="30" y="30"/>
                  </a:lnTo>
                  <a:lnTo>
                    <a:pt x="36" y="33"/>
                  </a:lnTo>
                  <a:lnTo>
                    <a:pt x="42" y="37"/>
                  </a:lnTo>
                  <a:lnTo>
                    <a:pt x="46" y="42"/>
                  </a:lnTo>
                  <a:lnTo>
                    <a:pt x="47" y="44"/>
                  </a:lnTo>
                  <a:lnTo>
                    <a:pt x="47" y="48"/>
                  </a:lnTo>
                  <a:lnTo>
                    <a:pt x="47" y="52"/>
                  </a:lnTo>
                  <a:lnTo>
                    <a:pt x="46" y="55"/>
                  </a:lnTo>
                  <a:lnTo>
                    <a:pt x="43" y="59"/>
                  </a:lnTo>
                  <a:lnTo>
                    <a:pt x="40" y="61"/>
                  </a:lnTo>
                  <a:lnTo>
                    <a:pt x="36" y="64"/>
                  </a:lnTo>
                  <a:lnTo>
                    <a:pt x="31" y="66"/>
                  </a:lnTo>
                  <a:lnTo>
                    <a:pt x="26" y="68"/>
                  </a:lnTo>
                  <a:lnTo>
                    <a:pt x="21" y="68"/>
                  </a:lnTo>
                  <a:lnTo>
                    <a:pt x="11" y="68"/>
                  </a:lnTo>
                  <a:lnTo>
                    <a:pt x="3" y="65"/>
                  </a:lnTo>
                  <a:lnTo>
                    <a:pt x="0" y="53"/>
                  </a:lnTo>
                  <a:lnTo>
                    <a:pt x="5" y="57"/>
                  </a:lnTo>
                  <a:lnTo>
                    <a:pt x="10" y="59"/>
                  </a:lnTo>
                  <a:lnTo>
                    <a:pt x="16" y="60"/>
                  </a:lnTo>
                  <a:lnTo>
                    <a:pt x="23" y="61"/>
                  </a:lnTo>
                  <a:lnTo>
                    <a:pt x="26" y="60"/>
                  </a:lnTo>
                  <a:lnTo>
                    <a:pt x="31" y="59"/>
                  </a:lnTo>
                  <a:lnTo>
                    <a:pt x="35" y="55"/>
                  </a:lnTo>
                  <a:lnTo>
                    <a:pt x="36" y="53"/>
                  </a:lnTo>
                  <a:lnTo>
                    <a:pt x="36" y="50"/>
                  </a:lnTo>
                  <a:lnTo>
                    <a:pt x="36" y="48"/>
                  </a:lnTo>
                  <a:lnTo>
                    <a:pt x="35" y="46"/>
                  </a:lnTo>
                  <a:lnTo>
                    <a:pt x="31" y="42"/>
                  </a:lnTo>
                  <a:lnTo>
                    <a:pt x="25" y="39"/>
                  </a:lnTo>
                  <a:lnTo>
                    <a:pt x="19" y="36"/>
                  </a:lnTo>
                  <a:lnTo>
                    <a:pt x="13" y="33"/>
                  </a:lnTo>
                  <a:lnTo>
                    <a:pt x="8" y="30"/>
                  </a:lnTo>
                  <a:lnTo>
                    <a:pt x="4" y="24"/>
                  </a:lnTo>
                  <a:lnTo>
                    <a:pt x="3" y="21"/>
                  </a:lnTo>
                  <a:lnTo>
                    <a:pt x="2" y="17"/>
                  </a:lnTo>
                  <a:lnTo>
                    <a:pt x="3" y="12"/>
                  </a:lnTo>
                  <a:lnTo>
                    <a:pt x="4" y="9"/>
                  </a:lnTo>
                  <a:lnTo>
                    <a:pt x="7" y="6"/>
                  </a:lnTo>
                  <a:lnTo>
                    <a:pt x="10" y="4"/>
                  </a:lnTo>
                  <a:lnTo>
                    <a:pt x="18" y="1"/>
                  </a:lnTo>
                  <a:lnTo>
                    <a:pt x="27" y="0"/>
                  </a:lnTo>
                  <a:lnTo>
                    <a:pt x="35" y="0"/>
                  </a:lnTo>
                  <a:lnTo>
                    <a:pt x="42" y="3"/>
                  </a:lnTo>
                  <a:lnTo>
                    <a:pt x="4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410">
              <a:extLst>
                <a:ext uri="{FF2B5EF4-FFF2-40B4-BE49-F238E27FC236}">
                  <a16:creationId xmlns:a16="http://schemas.microsoft.com/office/drawing/2014/main" id="{2AB1956F-1A3A-D6BB-DEBE-F802CE16CB7C}"/>
                </a:ext>
              </a:extLst>
            </p:cNvPr>
            <p:cNvSpPr>
              <a:spLocks/>
            </p:cNvSpPr>
            <p:nvPr userDrawn="1"/>
          </p:nvSpPr>
          <p:spPr bwMode="auto">
            <a:xfrm>
              <a:off x="5203" y="3548"/>
              <a:ext cx="214" cy="268"/>
            </a:xfrm>
            <a:custGeom>
              <a:avLst/>
              <a:gdLst>
                <a:gd name="T0" fmla="*/ 51 w 281"/>
                <a:gd name="T1" fmla="*/ 70 h 316"/>
                <a:gd name="T2" fmla="*/ 50 w 281"/>
                <a:gd name="T3" fmla="*/ 83 h 316"/>
                <a:gd name="T4" fmla="*/ 50 w 281"/>
                <a:gd name="T5" fmla="*/ 92 h 316"/>
                <a:gd name="T6" fmla="*/ 47 w 281"/>
                <a:gd name="T7" fmla="*/ 101 h 316"/>
                <a:gd name="T8" fmla="*/ 46 w 281"/>
                <a:gd name="T9" fmla="*/ 105 h 316"/>
                <a:gd name="T10" fmla="*/ 43 w 281"/>
                <a:gd name="T11" fmla="*/ 111 h 316"/>
                <a:gd name="T12" fmla="*/ 39 w 281"/>
                <a:gd name="T13" fmla="*/ 114 h 316"/>
                <a:gd name="T14" fmla="*/ 35 w 281"/>
                <a:gd name="T15" fmla="*/ 117 h 316"/>
                <a:gd name="T16" fmla="*/ 30 w 281"/>
                <a:gd name="T17" fmla="*/ 118 h 316"/>
                <a:gd name="T18" fmla="*/ 25 w 281"/>
                <a:gd name="T19" fmla="*/ 118 h 316"/>
                <a:gd name="T20" fmla="*/ 20 w 281"/>
                <a:gd name="T21" fmla="*/ 117 h 316"/>
                <a:gd name="T22" fmla="*/ 16 w 281"/>
                <a:gd name="T23" fmla="*/ 114 h 316"/>
                <a:gd name="T24" fmla="*/ 12 w 281"/>
                <a:gd name="T25" fmla="*/ 111 h 316"/>
                <a:gd name="T26" fmla="*/ 8 w 281"/>
                <a:gd name="T27" fmla="*/ 105 h 316"/>
                <a:gd name="T28" fmla="*/ 7 w 281"/>
                <a:gd name="T29" fmla="*/ 102 h 316"/>
                <a:gd name="T30" fmla="*/ 5 w 281"/>
                <a:gd name="T31" fmla="*/ 93 h 316"/>
                <a:gd name="T32" fmla="*/ 5 w 281"/>
                <a:gd name="T33" fmla="*/ 85 h 316"/>
                <a:gd name="T34" fmla="*/ 4 w 281"/>
                <a:gd name="T35" fmla="*/ 70 h 316"/>
                <a:gd name="T36" fmla="*/ 4 w 281"/>
                <a:gd name="T37" fmla="*/ 25 h 316"/>
                <a:gd name="T38" fmla="*/ 4 w 281"/>
                <a:gd name="T39" fmla="*/ 14 h 316"/>
                <a:gd name="T40" fmla="*/ 4 w 281"/>
                <a:gd name="T41" fmla="*/ 7 h 316"/>
                <a:gd name="T42" fmla="*/ 2 w 281"/>
                <a:gd name="T43" fmla="*/ 3 h 316"/>
                <a:gd name="T44" fmla="*/ 0 w 281"/>
                <a:gd name="T45" fmla="*/ 1 h 316"/>
                <a:gd name="T46" fmla="*/ 17 w 281"/>
                <a:gd name="T47" fmla="*/ 0 h 316"/>
                <a:gd name="T48" fmla="*/ 17 w 281"/>
                <a:gd name="T49" fmla="*/ 1 h 316"/>
                <a:gd name="T50" fmla="*/ 16 w 281"/>
                <a:gd name="T51" fmla="*/ 3 h 316"/>
                <a:gd name="T52" fmla="*/ 14 w 281"/>
                <a:gd name="T53" fmla="*/ 7 h 316"/>
                <a:gd name="T54" fmla="*/ 14 w 281"/>
                <a:gd name="T55" fmla="*/ 14 h 316"/>
                <a:gd name="T56" fmla="*/ 14 w 281"/>
                <a:gd name="T57" fmla="*/ 25 h 316"/>
                <a:gd name="T58" fmla="*/ 14 w 281"/>
                <a:gd name="T59" fmla="*/ 70 h 316"/>
                <a:gd name="T60" fmla="*/ 14 w 281"/>
                <a:gd name="T61" fmla="*/ 86 h 316"/>
                <a:gd name="T62" fmla="*/ 15 w 281"/>
                <a:gd name="T63" fmla="*/ 92 h 316"/>
                <a:gd name="T64" fmla="*/ 17 w 281"/>
                <a:gd name="T65" fmla="*/ 97 h 316"/>
                <a:gd name="T66" fmla="*/ 19 w 281"/>
                <a:gd name="T67" fmla="*/ 100 h 316"/>
                <a:gd name="T68" fmla="*/ 21 w 281"/>
                <a:gd name="T69" fmla="*/ 102 h 316"/>
                <a:gd name="T70" fmla="*/ 24 w 281"/>
                <a:gd name="T71" fmla="*/ 103 h 316"/>
                <a:gd name="T72" fmla="*/ 27 w 281"/>
                <a:gd name="T73" fmla="*/ 104 h 316"/>
                <a:gd name="T74" fmla="*/ 30 w 281"/>
                <a:gd name="T75" fmla="*/ 103 h 316"/>
                <a:gd name="T76" fmla="*/ 34 w 281"/>
                <a:gd name="T77" fmla="*/ 102 h 316"/>
                <a:gd name="T78" fmla="*/ 38 w 281"/>
                <a:gd name="T79" fmla="*/ 97 h 316"/>
                <a:gd name="T80" fmla="*/ 40 w 281"/>
                <a:gd name="T81" fmla="*/ 92 h 316"/>
                <a:gd name="T82" fmla="*/ 42 w 281"/>
                <a:gd name="T83" fmla="*/ 88 h 316"/>
                <a:gd name="T84" fmla="*/ 42 w 281"/>
                <a:gd name="T85" fmla="*/ 81 h 316"/>
                <a:gd name="T86" fmla="*/ 42 w 281"/>
                <a:gd name="T87" fmla="*/ 25 h 316"/>
                <a:gd name="T88" fmla="*/ 42 w 281"/>
                <a:gd name="T89" fmla="*/ 18 h 316"/>
                <a:gd name="T90" fmla="*/ 42 w 281"/>
                <a:gd name="T91" fmla="*/ 10 h 316"/>
                <a:gd name="T92" fmla="*/ 40 w 281"/>
                <a:gd name="T93" fmla="*/ 4 h 316"/>
                <a:gd name="T94" fmla="*/ 39 w 281"/>
                <a:gd name="T95" fmla="*/ 2 h 316"/>
                <a:gd name="T96" fmla="*/ 38 w 281"/>
                <a:gd name="T97" fmla="*/ 0 h 316"/>
                <a:gd name="T98" fmla="*/ 55 w 281"/>
                <a:gd name="T99" fmla="*/ 1 h 316"/>
                <a:gd name="T100" fmla="*/ 55 w 281"/>
                <a:gd name="T101" fmla="*/ 2 h 316"/>
                <a:gd name="T102" fmla="*/ 53 w 281"/>
                <a:gd name="T103" fmla="*/ 4 h 316"/>
                <a:gd name="T104" fmla="*/ 51 w 281"/>
                <a:gd name="T105" fmla="*/ 10 h 316"/>
                <a:gd name="T106" fmla="*/ 51 w 281"/>
                <a:gd name="T107" fmla="*/ 18 h 316"/>
                <a:gd name="T108" fmla="*/ 51 w 281"/>
                <a:gd name="T109" fmla="*/ 70 h 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 h="316">
                  <a:moveTo>
                    <a:pt x="260" y="189"/>
                  </a:moveTo>
                  <a:lnTo>
                    <a:pt x="260" y="189"/>
                  </a:lnTo>
                  <a:lnTo>
                    <a:pt x="260" y="214"/>
                  </a:lnTo>
                  <a:lnTo>
                    <a:pt x="259" y="225"/>
                  </a:lnTo>
                  <a:lnTo>
                    <a:pt x="258" y="238"/>
                  </a:lnTo>
                  <a:lnTo>
                    <a:pt x="255" y="249"/>
                  </a:lnTo>
                  <a:lnTo>
                    <a:pt x="252" y="260"/>
                  </a:lnTo>
                  <a:lnTo>
                    <a:pt x="246" y="271"/>
                  </a:lnTo>
                  <a:lnTo>
                    <a:pt x="237" y="282"/>
                  </a:lnTo>
                  <a:lnTo>
                    <a:pt x="230" y="289"/>
                  </a:lnTo>
                  <a:lnTo>
                    <a:pt x="220" y="297"/>
                  </a:lnTo>
                  <a:lnTo>
                    <a:pt x="210" y="303"/>
                  </a:lnTo>
                  <a:lnTo>
                    <a:pt x="200" y="306"/>
                  </a:lnTo>
                  <a:lnTo>
                    <a:pt x="189" y="310"/>
                  </a:lnTo>
                  <a:lnTo>
                    <a:pt x="178" y="314"/>
                  </a:lnTo>
                  <a:lnTo>
                    <a:pt x="167" y="315"/>
                  </a:lnTo>
                  <a:lnTo>
                    <a:pt x="155" y="316"/>
                  </a:lnTo>
                  <a:lnTo>
                    <a:pt x="127" y="316"/>
                  </a:lnTo>
                  <a:lnTo>
                    <a:pt x="114" y="315"/>
                  </a:lnTo>
                  <a:lnTo>
                    <a:pt x="103" y="314"/>
                  </a:lnTo>
                  <a:lnTo>
                    <a:pt x="92" y="311"/>
                  </a:lnTo>
                  <a:lnTo>
                    <a:pt x="81" y="308"/>
                  </a:lnTo>
                  <a:lnTo>
                    <a:pt x="72" y="303"/>
                  </a:lnTo>
                  <a:lnTo>
                    <a:pt x="62" y="297"/>
                  </a:lnTo>
                  <a:lnTo>
                    <a:pt x="52" y="290"/>
                  </a:lnTo>
                  <a:lnTo>
                    <a:pt x="45" y="282"/>
                  </a:lnTo>
                  <a:lnTo>
                    <a:pt x="36" y="272"/>
                  </a:lnTo>
                  <a:lnTo>
                    <a:pt x="30" y="261"/>
                  </a:lnTo>
                  <a:lnTo>
                    <a:pt x="26" y="250"/>
                  </a:lnTo>
                  <a:lnTo>
                    <a:pt x="24" y="239"/>
                  </a:lnTo>
                  <a:lnTo>
                    <a:pt x="23" y="227"/>
                  </a:lnTo>
                  <a:lnTo>
                    <a:pt x="21" y="214"/>
                  </a:lnTo>
                  <a:lnTo>
                    <a:pt x="21" y="190"/>
                  </a:lnTo>
                  <a:lnTo>
                    <a:pt x="21" y="65"/>
                  </a:lnTo>
                  <a:lnTo>
                    <a:pt x="21" y="48"/>
                  </a:lnTo>
                  <a:lnTo>
                    <a:pt x="21" y="38"/>
                  </a:lnTo>
                  <a:lnTo>
                    <a:pt x="20" y="28"/>
                  </a:lnTo>
                  <a:lnTo>
                    <a:pt x="18" y="20"/>
                  </a:lnTo>
                  <a:lnTo>
                    <a:pt x="14" y="11"/>
                  </a:lnTo>
                  <a:lnTo>
                    <a:pt x="9" y="5"/>
                  </a:lnTo>
                  <a:lnTo>
                    <a:pt x="5" y="2"/>
                  </a:lnTo>
                  <a:lnTo>
                    <a:pt x="0" y="1"/>
                  </a:lnTo>
                  <a:lnTo>
                    <a:pt x="0" y="0"/>
                  </a:lnTo>
                  <a:lnTo>
                    <a:pt x="87" y="0"/>
                  </a:lnTo>
                  <a:lnTo>
                    <a:pt x="87" y="1"/>
                  </a:lnTo>
                  <a:lnTo>
                    <a:pt x="84" y="2"/>
                  </a:lnTo>
                  <a:lnTo>
                    <a:pt x="80" y="5"/>
                  </a:lnTo>
                  <a:lnTo>
                    <a:pt x="74" y="11"/>
                  </a:lnTo>
                  <a:lnTo>
                    <a:pt x="70" y="20"/>
                  </a:lnTo>
                  <a:lnTo>
                    <a:pt x="69" y="28"/>
                  </a:lnTo>
                  <a:lnTo>
                    <a:pt x="68" y="38"/>
                  </a:lnTo>
                  <a:lnTo>
                    <a:pt x="67" y="48"/>
                  </a:lnTo>
                  <a:lnTo>
                    <a:pt x="67" y="65"/>
                  </a:lnTo>
                  <a:lnTo>
                    <a:pt x="67" y="190"/>
                  </a:lnTo>
                  <a:lnTo>
                    <a:pt x="68" y="212"/>
                  </a:lnTo>
                  <a:lnTo>
                    <a:pt x="72" y="230"/>
                  </a:lnTo>
                  <a:lnTo>
                    <a:pt x="74" y="239"/>
                  </a:lnTo>
                  <a:lnTo>
                    <a:pt x="78" y="246"/>
                  </a:lnTo>
                  <a:lnTo>
                    <a:pt x="81" y="252"/>
                  </a:lnTo>
                  <a:lnTo>
                    <a:pt x="86" y="259"/>
                  </a:lnTo>
                  <a:lnTo>
                    <a:pt x="91" y="265"/>
                  </a:lnTo>
                  <a:lnTo>
                    <a:pt x="96" y="268"/>
                  </a:lnTo>
                  <a:lnTo>
                    <a:pt x="102" y="272"/>
                  </a:lnTo>
                  <a:lnTo>
                    <a:pt x="108" y="276"/>
                  </a:lnTo>
                  <a:lnTo>
                    <a:pt x="116" y="278"/>
                  </a:lnTo>
                  <a:lnTo>
                    <a:pt x="123" y="279"/>
                  </a:lnTo>
                  <a:lnTo>
                    <a:pt x="139" y="281"/>
                  </a:lnTo>
                  <a:lnTo>
                    <a:pt x="149" y="281"/>
                  </a:lnTo>
                  <a:lnTo>
                    <a:pt x="159" y="279"/>
                  </a:lnTo>
                  <a:lnTo>
                    <a:pt x="167" y="277"/>
                  </a:lnTo>
                  <a:lnTo>
                    <a:pt x="176" y="273"/>
                  </a:lnTo>
                  <a:lnTo>
                    <a:pt x="184" y="268"/>
                  </a:lnTo>
                  <a:lnTo>
                    <a:pt x="193" y="262"/>
                  </a:lnTo>
                  <a:lnTo>
                    <a:pt x="199" y="256"/>
                  </a:lnTo>
                  <a:lnTo>
                    <a:pt x="205" y="249"/>
                  </a:lnTo>
                  <a:lnTo>
                    <a:pt x="211" y="238"/>
                  </a:lnTo>
                  <a:lnTo>
                    <a:pt x="214" y="228"/>
                  </a:lnTo>
                  <a:lnTo>
                    <a:pt x="215" y="218"/>
                  </a:lnTo>
                  <a:lnTo>
                    <a:pt x="215" y="206"/>
                  </a:lnTo>
                  <a:lnTo>
                    <a:pt x="215" y="65"/>
                  </a:lnTo>
                  <a:lnTo>
                    <a:pt x="215" y="48"/>
                  </a:lnTo>
                  <a:lnTo>
                    <a:pt x="215" y="38"/>
                  </a:lnTo>
                  <a:lnTo>
                    <a:pt x="214" y="28"/>
                  </a:lnTo>
                  <a:lnTo>
                    <a:pt x="211" y="20"/>
                  </a:lnTo>
                  <a:lnTo>
                    <a:pt x="208" y="11"/>
                  </a:lnTo>
                  <a:lnTo>
                    <a:pt x="203" y="5"/>
                  </a:lnTo>
                  <a:lnTo>
                    <a:pt x="199" y="2"/>
                  </a:lnTo>
                  <a:lnTo>
                    <a:pt x="195" y="1"/>
                  </a:lnTo>
                  <a:lnTo>
                    <a:pt x="195" y="0"/>
                  </a:lnTo>
                  <a:lnTo>
                    <a:pt x="281" y="0"/>
                  </a:lnTo>
                  <a:lnTo>
                    <a:pt x="281" y="1"/>
                  </a:lnTo>
                  <a:lnTo>
                    <a:pt x="277" y="2"/>
                  </a:lnTo>
                  <a:lnTo>
                    <a:pt x="274" y="5"/>
                  </a:lnTo>
                  <a:lnTo>
                    <a:pt x="269" y="11"/>
                  </a:lnTo>
                  <a:lnTo>
                    <a:pt x="265" y="20"/>
                  </a:lnTo>
                  <a:lnTo>
                    <a:pt x="263" y="28"/>
                  </a:lnTo>
                  <a:lnTo>
                    <a:pt x="261" y="38"/>
                  </a:lnTo>
                  <a:lnTo>
                    <a:pt x="261" y="48"/>
                  </a:lnTo>
                  <a:lnTo>
                    <a:pt x="261" y="65"/>
                  </a:lnTo>
                  <a:lnTo>
                    <a:pt x="260"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411">
              <a:extLst>
                <a:ext uri="{FF2B5EF4-FFF2-40B4-BE49-F238E27FC236}">
                  <a16:creationId xmlns:a16="http://schemas.microsoft.com/office/drawing/2014/main" id="{00FF86A4-03F6-B828-BC72-518730E37CEB}"/>
                </a:ext>
              </a:extLst>
            </p:cNvPr>
            <p:cNvSpPr>
              <a:spLocks/>
            </p:cNvSpPr>
            <p:nvPr userDrawn="1"/>
          </p:nvSpPr>
          <p:spPr bwMode="auto">
            <a:xfrm>
              <a:off x="5387" y="3548"/>
              <a:ext cx="244" cy="261"/>
            </a:xfrm>
            <a:custGeom>
              <a:avLst/>
              <a:gdLst>
                <a:gd name="T0" fmla="*/ 30 w 322"/>
                <a:gd name="T1" fmla="*/ 14 h 308"/>
                <a:gd name="T2" fmla="*/ 18 w 322"/>
                <a:gd name="T3" fmla="*/ 70 h 308"/>
                <a:gd name="T4" fmla="*/ 14 w 322"/>
                <a:gd name="T5" fmla="*/ 96 h 308"/>
                <a:gd name="T6" fmla="*/ 14 w 322"/>
                <a:gd name="T7" fmla="*/ 96 h 308"/>
                <a:gd name="T8" fmla="*/ 13 w 322"/>
                <a:gd name="T9" fmla="*/ 102 h 308"/>
                <a:gd name="T10" fmla="*/ 13 w 322"/>
                <a:gd name="T11" fmla="*/ 105 h 308"/>
                <a:gd name="T12" fmla="*/ 13 w 322"/>
                <a:gd name="T13" fmla="*/ 106 h 308"/>
                <a:gd name="T14" fmla="*/ 13 w 322"/>
                <a:gd name="T15" fmla="*/ 109 h 308"/>
                <a:gd name="T16" fmla="*/ 13 w 322"/>
                <a:gd name="T17" fmla="*/ 110 h 308"/>
                <a:gd name="T18" fmla="*/ 14 w 322"/>
                <a:gd name="T19" fmla="*/ 113 h 308"/>
                <a:gd name="T20" fmla="*/ 15 w 322"/>
                <a:gd name="T21" fmla="*/ 114 h 308"/>
                <a:gd name="T22" fmla="*/ 15 w 322"/>
                <a:gd name="T23" fmla="*/ 114 h 308"/>
                <a:gd name="T24" fmla="*/ 0 w 322"/>
                <a:gd name="T25" fmla="*/ 114 h 308"/>
                <a:gd name="T26" fmla="*/ 0 w 322"/>
                <a:gd name="T27" fmla="*/ 114 h 308"/>
                <a:gd name="T28" fmla="*/ 0 w 322"/>
                <a:gd name="T29" fmla="*/ 114 h 308"/>
                <a:gd name="T30" fmla="*/ 2 w 322"/>
                <a:gd name="T31" fmla="*/ 111 h 308"/>
                <a:gd name="T32" fmla="*/ 3 w 322"/>
                <a:gd name="T33" fmla="*/ 109 h 308"/>
                <a:gd name="T34" fmla="*/ 5 w 322"/>
                <a:gd name="T35" fmla="*/ 106 h 308"/>
                <a:gd name="T36" fmla="*/ 5 w 322"/>
                <a:gd name="T37" fmla="*/ 103 h 308"/>
                <a:gd name="T38" fmla="*/ 6 w 322"/>
                <a:gd name="T39" fmla="*/ 99 h 308"/>
                <a:gd name="T40" fmla="*/ 7 w 322"/>
                <a:gd name="T41" fmla="*/ 97 h 308"/>
                <a:gd name="T42" fmla="*/ 8 w 322"/>
                <a:gd name="T43" fmla="*/ 89 h 308"/>
                <a:gd name="T44" fmla="*/ 23 w 322"/>
                <a:gd name="T45" fmla="*/ 16 h 308"/>
                <a:gd name="T46" fmla="*/ 23 w 322"/>
                <a:gd name="T47" fmla="*/ 16 h 308"/>
                <a:gd name="T48" fmla="*/ 23 w 322"/>
                <a:gd name="T49" fmla="*/ 12 h 308"/>
                <a:gd name="T50" fmla="*/ 24 w 322"/>
                <a:gd name="T51" fmla="*/ 9 h 308"/>
                <a:gd name="T52" fmla="*/ 24 w 322"/>
                <a:gd name="T53" fmla="*/ 7 h 308"/>
                <a:gd name="T54" fmla="*/ 24 w 322"/>
                <a:gd name="T55" fmla="*/ 5 h 308"/>
                <a:gd name="T56" fmla="*/ 23 w 322"/>
                <a:gd name="T57" fmla="*/ 3 h 308"/>
                <a:gd name="T58" fmla="*/ 23 w 322"/>
                <a:gd name="T59" fmla="*/ 3 h 308"/>
                <a:gd name="T60" fmla="*/ 21 w 322"/>
                <a:gd name="T61" fmla="*/ 1 h 308"/>
                <a:gd name="T62" fmla="*/ 21 w 322"/>
                <a:gd name="T63" fmla="*/ 0 h 308"/>
                <a:gd name="T64" fmla="*/ 35 w 322"/>
                <a:gd name="T65" fmla="*/ 0 h 308"/>
                <a:gd name="T66" fmla="*/ 53 w 322"/>
                <a:gd name="T67" fmla="*/ 89 h 308"/>
                <a:gd name="T68" fmla="*/ 53 w 322"/>
                <a:gd name="T69" fmla="*/ 89 h 308"/>
                <a:gd name="T70" fmla="*/ 54 w 322"/>
                <a:gd name="T71" fmla="*/ 97 h 308"/>
                <a:gd name="T72" fmla="*/ 56 w 322"/>
                <a:gd name="T73" fmla="*/ 103 h 308"/>
                <a:gd name="T74" fmla="*/ 57 w 322"/>
                <a:gd name="T75" fmla="*/ 106 h 308"/>
                <a:gd name="T76" fmla="*/ 58 w 322"/>
                <a:gd name="T77" fmla="*/ 109 h 308"/>
                <a:gd name="T78" fmla="*/ 59 w 322"/>
                <a:gd name="T79" fmla="*/ 111 h 308"/>
                <a:gd name="T80" fmla="*/ 61 w 322"/>
                <a:gd name="T81" fmla="*/ 114 h 308"/>
                <a:gd name="T82" fmla="*/ 61 w 322"/>
                <a:gd name="T83" fmla="*/ 114 h 308"/>
                <a:gd name="T84" fmla="*/ 44 w 322"/>
                <a:gd name="T85" fmla="*/ 114 h 308"/>
                <a:gd name="T86" fmla="*/ 44 w 322"/>
                <a:gd name="T87" fmla="*/ 114 h 308"/>
                <a:gd name="T88" fmla="*/ 44 w 322"/>
                <a:gd name="T89" fmla="*/ 114 h 308"/>
                <a:gd name="T90" fmla="*/ 45 w 322"/>
                <a:gd name="T91" fmla="*/ 113 h 308"/>
                <a:gd name="T92" fmla="*/ 46 w 322"/>
                <a:gd name="T93" fmla="*/ 110 h 308"/>
                <a:gd name="T94" fmla="*/ 46 w 322"/>
                <a:gd name="T95" fmla="*/ 110 h 308"/>
                <a:gd name="T96" fmla="*/ 46 w 322"/>
                <a:gd name="T97" fmla="*/ 107 h 308"/>
                <a:gd name="T98" fmla="*/ 46 w 322"/>
                <a:gd name="T99" fmla="*/ 106 h 308"/>
                <a:gd name="T100" fmla="*/ 46 w 322"/>
                <a:gd name="T101" fmla="*/ 103 h 308"/>
                <a:gd name="T102" fmla="*/ 45 w 322"/>
                <a:gd name="T103" fmla="*/ 96 h 308"/>
                <a:gd name="T104" fmla="*/ 40 w 322"/>
                <a:gd name="T105" fmla="*/ 70 h 308"/>
                <a:gd name="T106" fmla="*/ 30 w 322"/>
                <a:gd name="T107" fmla="*/ 14 h 3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2" h="308">
                  <a:moveTo>
                    <a:pt x="154" y="39"/>
                  </a:moveTo>
                  <a:lnTo>
                    <a:pt x="98" y="191"/>
                  </a:lnTo>
                  <a:lnTo>
                    <a:pt x="73" y="257"/>
                  </a:lnTo>
                  <a:lnTo>
                    <a:pt x="68" y="276"/>
                  </a:lnTo>
                  <a:lnTo>
                    <a:pt x="67" y="282"/>
                  </a:lnTo>
                  <a:lnTo>
                    <a:pt x="67" y="288"/>
                  </a:lnTo>
                  <a:lnTo>
                    <a:pt x="68" y="294"/>
                  </a:lnTo>
                  <a:lnTo>
                    <a:pt x="71" y="299"/>
                  </a:lnTo>
                  <a:lnTo>
                    <a:pt x="76" y="303"/>
                  </a:lnTo>
                  <a:lnTo>
                    <a:pt x="83" y="306"/>
                  </a:lnTo>
                  <a:lnTo>
                    <a:pt x="83" y="308"/>
                  </a:lnTo>
                  <a:lnTo>
                    <a:pt x="0" y="308"/>
                  </a:lnTo>
                  <a:lnTo>
                    <a:pt x="0" y="306"/>
                  </a:lnTo>
                  <a:lnTo>
                    <a:pt x="8" y="300"/>
                  </a:lnTo>
                  <a:lnTo>
                    <a:pt x="16" y="294"/>
                  </a:lnTo>
                  <a:lnTo>
                    <a:pt x="22" y="286"/>
                  </a:lnTo>
                  <a:lnTo>
                    <a:pt x="28" y="278"/>
                  </a:lnTo>
                  <a:lnTo>
                    <a:pt x="32" y="268"/>
                  </a:lnTo>
                  <a:lnTo>
                    <a:pt x="37" y="260"/>
                  </a:lnTo>
                  <a:lnTo>
                    <a:pt x="44" y="239"/>
                  </a:lnTo>
                  <a:lnTo>
                    <a:pt x="119" y="44"/>
                  </a:lnTo>
                  <a:lnTo>
                    <a:pt x="124" y="32"/>
                  </a:lnTo>
                  <a:lnTo>
                    <a:pt x="126" y="25"/>
                  </a:lnTo>
                  <a:lnTo>
                    <a:pt x="126" y="18"/>
                  </a:lnTo>
                  <a:lnTo>
                    <a:pt x="126" y="14"/>
                  </a:lnTo>
                  <a:lnTo>
                    <a:pt x="124" y="9"/>
                  </a:lnTo>
                  <a:lnTo>
                    <a:pt x="119" y="4"/>
                  </a:lnTo>
                  <a:lnTo>
                    <a:pt x="113" y="1"/>
                  </a:lnTo>
                  <a:lnTo>
                    <a:pt x="113" y="0"/>
                  </a:lnTo>
                  <a:lnTo>
                    <a:pt x="184" y="0"/>
                  </a:lnTo>
                  <a:lnTo>
                    <a:pt x="278" y="239"/>
                  </a:lnTo>
                  <a:lnTo>
                    <a:pt x="285" y="260"/>
                  </a:lnTo>
                  <a:lnTo>
                    <a:pt x="294" y="278"/>
                  </a:lnTo>
                  <a:lnTo>
                    <a:pt x="300" y="286"/>
                  </a:lnTo>
                  <a:lnTo>
                    <a:pt x="306" y="294"/>
                  </a:lnTo>
                  <a:lnTo>
                    <a:pt x="313" y="300"/>
                  </a:lnTo>
                  <a:lnTo>
                    <a:pt x="322" y="306"/>
                  </a:lnTo>
                  <a:lnTo>
                    <a:pt x="322" y="308"/>
                  </a:lnTo>
                  <a:lnTo>
                    <a:pt x="230" y="308"/>
                  </a:lnTo>
                  <a:lnTo>
                    <a:pt x="230" y="306"/>
                  </a:lnTo>
                  <a:lnTo>
                    <a:pt x="236" y="303"/>
                  </a:lnTo>
                  <a:lnTo>
                    <a:pt x="241" y="299"/>
                  </a:lnTo>
                  <a:lnTo>
                    <a:pt x="245" y="295"/>
                  </a:lnTo>
                  <a:lnTo>
                    <a:pt x="246" y="290"/>
                  </a:lnTo>
                  <a:lnTo>
                    <a:pt x="245" y="284"/>
                  </a:lnTo>
                  <a:lnTo>
                    <a:pt x="244" y="278"/>
                  </a:lnTo>
                  <a:lnTo>
                    <a:pt x="236" y="257"/>
                  </a:lnTo>
                  <a:lnTo>
                    <a:pt x="212" y="191"/>
                  </a:lnTo>
                  <a:lnTo>
                    <a:pt x="15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412">
              <a:extLst>
                <a:ext uri="{FF2B5EF4-FFF2-40B4-BE49-F238E27FC236}">
                  <a16:creationId xmlns:a16="http://schemas.microsoft.com/office/drawing/2014/main" id="{1A0FB9CA-9431-59F9-801D-A27656E6EB48}"/>
                </a:ext>
              </a:extLst>
            </p:cNvPr>
            <p:cNvSpPr>
              <a:spLocks/>
            </p:cNvSpPr>
            <p:nvPr userDrawn="1"/>
          </p:nvSpPr>
          <p:spPr bwMode="auto">
            <a:xfrm>
              <a:off x="5618" y="3548"/>
              <a:ext cx="309" cy="265"/>
            </a:xfrm>
            <a:custGeom>
              <a:avLst/>
              <a:gdLst>
                <a:gd name="T0" fmla="*/ 53 w 408"/>
                <a:gd name="T1" fmla="*/ 10 h 314"/>
                <a:gd name="T2" fmla="*/ 55 w 408"/>
                <a:gd name="T3" fmla="*/ 3 h 314"/>
                <a:gd name="T4" fmla="*/ 55 w 408"/>
                <a:gd name="T5" fmla="*/ 0 h 314"/>
                <a:gd name="T6" fmla="*/ 70 w 408"/>
                <a:gd name="T7" fmla="*/ 1 h 314"/>
                <a:gd name="T8" fmla="*/ 69 w 408"/>
                <a:gd name="T9" fmla="*/ 2 h 314"/>
                <a:gd name="T10" fmla="*/ 67 w 408"/>
                <a:gd name="T11" fmla="*/ 3 h 314"/>
                <a:gd name="T12" fmla="*/ 67 w 408"/>
                <a:gd name="T13" fmla="*/ 7 h 314"/>
                <a:gd name="T14" fmla="*/ 72 w 408"/>
                <a:gd name="T15" fmla="*/ 94 h 314"/>
                <a:gd name="T16" fmla="*/ 73 w 408"/>
                <a:gd name="T17" fmla="*/ 98 h 314"/>
                <a:gd name="T18" fmla="*/ 74 w 408"/>
                <a:gd name="T19" fmla="*/ 105 h 314"/>
                <a:gd name="T20" fmla="*/ 76 w 408"/>
                <a:gd name="T21" fmla="*/ 109 h 314"/>
                <a:gd name="T22" fmla="*/ 76 w 408"/>
                <a:gd name="T23" fmla="*/ 111 h 314"/>
                <a:gd name="T24" fmla="*/ 61 w 408"/>
                <a:gd name="T25" fmla="*/ 111 h 314"/>
                <a:gd name="T26" fmla="*/ 62 w 408"/>
                <a:gd name="T27" fmla="*/ 110 h 314"/>
                <a:gd name="T28" fmla="*/ 63 w 408"/>
                <a:gd name="T29" fmla="*/ 107 h 314"/>
                <a:gd name="T30" fmla="*/ 64 w 408"/>
                <a:gd name="T31" fmla="*/ 104 h 314"/>
                <a:gd name="T32" fmla="*/ 64 w 408"/>
                <a:gd name="T33" fmla="*/ 98 h 314"/>
                <a:gd name="T34" fmla="*/ 40 w 408"/>
                <a:gd name="T35" fmla="*/ 114 h 314"/>
                <a:gd name="T36" fmla="*/ 37 w 408"/>
                <a:gd name="T37" fmla="*/ 109 h 314"/>
                <a:gd name="T38" fmla="*/ 36 w 408"/>
                <a:gd name="T39" fmla="*/ 104 h 314"/>
                <a:gd name="T40" fmla="*/ 32 w 408"/>
                <a:gd name="T41" fmla="*/ 93 h 314"/>
                <a:gd name="T42" fmla="*/ 11 w 408"/>
                <a:gd name="T43" fmla="*/ 89 h 314"/>
                <a:gd name="T44" fmla="*/ 11 w 408"/>
                <a:gd name="T45" fmla="*/ 96 h 314"/>
                <a:gd name="T46" fmla="*/ 11 w 408"/>
                <a:gd name="T47" fmla="*/ 102 h 314"/>
                <a:gd name="T48" fmla="*/ 11 w 408"/>
                <a:gd name="T49" fmla="*/ 107 h 314"/>
                <a:gd name="T50" fmla="*/ 14 w 408"/>
                <a:gd name="T51" fmla="*/ 111 h 314"/>
                <a:gd name="T52" fmla="*/ 0 w 408"/>
                <a:gd name="T53" fmla="*/ 111 h 314"/>
                <a:gd name="T54" fmla="*/ 0 w 408"/>
                <a:gd name="T55" fmla="*/ 111 h 314"/>
                <a:gd name="T56" fmla="*/ 2 w 408"/>
                <a:gd name="T57" fmla="*/ 106 h 314"/>
                <a:gd name="T58" fmla="*/ 4 w 408"/>
                <a:gd name="T59" fmla="*/ 100 h 314"/>
                <a:gd name="T60" fmla="*/ 5 w 408"/>
                <a:gd name="T61" fmla="*/ 87 h 314"/>
                <a:gd name="T62" fmla="*/ 10 w 408"/>
                <a:gd name="T63" fmla="*/ 16 h 314"/>
                <a:gd name="T64" fmla="*/ 10 w 408"/>
                <a:gd name="T65" fmla="*/ 10 h 314"/>
                <a:gd name="T66" fmla="*/ 10 w 408"/>
                <a:gd name="T67" fmla="*/ 6 h 314"/>
                <a:gd name="T68" fmla="*/ 8 w 408"/>
                <a:gd name="T69" fmla="*/ 3 h 314"/>
                <a:gd name="T70" fmla="*/ 8 w 408"/>
                <a:gd name="T71" fmla="*/ 0 h 314"/>
                <a:gd name="T72" fmla="*/ 23 w 408"/>
                <a:gd name="T73" fmla="*/ 0 h 314"/>
                <a:gd name="T74" fmla="*/ 23 w 408"/>
                <a:gd name="T75" fmla="*/ 3 h 314"/>
                <a:gd name="T76" fmla="*/ 23 w 408"/>
                <a:gd name="T77" fmla="*/ 8 h 314"/>
                <a:gd name="T78" fmla="*/ 53 w 408"/>
                <a:gd name="T79" fmla="*/ 1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8" h="314">
                  <a:moveTo>
                    <a:pt x="283" y="29"/>
                  </a:moveTo>
                  <a:lnTo>
                    <a:pt x="283" y="29"/>
                  </a:lnTo>
                  <a:lnTo>
                    <a:pt x="288" y="15"/>
                  </a:lnTo>
                  <a:lnTo>
                    <a:pt x="289" y="7"/>
                  </a:lnTo>
                  <a:lnTo>
                    <a:pt x="291" y="0"/>
                  </a:lnTo>
                  <a:lnTo>
                    <a:pt x="369" y="0"/>
                  </a:lnTo>
                  <a:lnTo>
                    <a:pt x="369" y="1"/>
                  </a:lnTo>
                  <a:lnTo>
                    <a:pt x="365" y="2"/>
                  </a:lnTo>
                  <a:lnTo>
                    <a:pt x="362" y="5"/>
                  </a:lnTo>
                  <a:lnTo>
                    <a:pt x="359" y="9"/>
                  </a:lnTo>
                  <a:lnTo>
                    <a:pt x="358" y="12"/>
                  </a:lnTo>
                  <a:lnTo>
                    <a:pt x="355" y="20"/>
                  </a:lnTo>
                  <a:lnTo>
                    <a:pt x="354" y="28"/>
                  </a:lnTo>
                  <a:lnTo>
                    <a:pt x="385" y="259"/>
                  </a:lnTo>
                  <a:lnTo>
                    <a:pt x="387" y="273"/>
                  </a:lnTo>
                  <a:lnTo>
                    <a:pt x="390" y="286"/>
                  </a:lnTo>
                  <a:lnTo>
                    <a:pt x="393" y="290"/>
                  </a:lnTo>
                  <a:lnTo>
                    <a:pt x="397" y="297"/>
                  </a:lnTo>
                  <a:lnTo>
                    <a:pt x="402" y="301"/>
                  </a:lnTo>
                  <a:lnTo>
                    <a:pt x="408" y="306"/>
                  </a:lnTo>
                  <a:lnTo>
                    <a:pt x="408" y="308"/>
                  </a:lnTo>
                  <a:lnTo>
                    <a:pt x="320" y="308"/>
                  </a:lnTo>
                  <a:lnTo>
                    <a:pt x="320" y="306"/>
                  </a:lnTo>
                  <a:lnTo>
                    <a:pt x="326" y="304"/>
                  </a:lnTo>
                  <a:lnTo>
                    <a:pt x="330" y="300"/>
                  </a:lnTo>
                  <a:lnTo>
                    <a:pt x="333" y="297"/>
                  </a:lnTo>
                  <a:lnTo>
                    <a:pt x="336" y="293"/>
                  </a:lnTo>
                  <a:lnTo>
                    <a:pt x="337" y="288"/>
                  </a:lnTo>
                  <a:lnTo>
                    <a:pt x="338" y="282"/>
                  </a:lnTo>
                  <a:lnTo>
                    <a:pt x="338" y="271"/>
                  </a:lnTo>
                  <a:lnTo>
                    <a:pt x="313" y="45"/>
                  </a:lnTo>
                  <a:lnTo>
                    <a:pt x="212" y="314"/>
                  </a:lnTo>
                  <a:lnTo>
                    <a:pt x="197" y="300"/>
                  </a:lnTo>
                  <a:lnTo>
                    <a:pt x="191" y="294"/>
                  </a:lnTo>
                  <a:lnTo>
                    <a:pt x="188" y="288"/>
                  </a:lnTo>
                  <a:lnTo>
                    <a:pt x="179" y="274"/>
                  </a:lnTo>
                  <a:lnTo>
                    <a:pt x="172" y="257"/>
                  </a:lnTo>
                  <a:lnTo>
                    <a:pt x="86" y="45"/>
                  </a:lnTo>
                  <a:lnTo>
                    <a:pt x="60" y="248"/>
                  </a:lnTo>
                  <a:lnTo>
                    <a:pt x="58" y="267"/>
                  </a:lnTo>
                  <a:lnTo>
                    <a:pt x="58" y="276"/>
                  </a:lnTo>
                  <a:lnTo>
                    <a:pt x="58" y="283"/>
                  </a:lnTo>
                  <a:lnTo>
                    <a:pt x="59" y="290"/>
                  </a:lnTo>
                  <a:lnTo>
                    <a:pt x="63" y="297"/>
                  </a:lnTo>
                  <a:lnTo>
                    <a:pt x="68" y="301"/>
                  </a:lnTo>
                  <a:lnTo>
                    <a:pt x="75" y="306"/>
                  </a:lnTo>
                  <a:lnTo>
                    <a:pt x="75" y="308"/>
                  </a:lnTo>
                  <a:lnTo>
                    <a:pt x="0" y="308"/>
                  </a:lnTo>
                  <a:lnTo>
                    <a:pt x="0" y="306"/>
                  </a:lnTo>
                  <a:lnTo>
                    <a:pt x="8" y="299"/>
                  </a:lnTo>
                  <a:lnTo>
                    <a:pt x="12" y="292"/>
                  </a:lnTo>
                  <a:lnTo>
                    <a:pt x="16" y="284"/>
                  </a:lnTo>
                  <a:lnTo>
                    <a:pt x="19" y="276"/>
                  </a:lnTo>
                  <a:lnTo>
                    <a:pt x="23" y="259"/>
                  </a:lnTo>
                  <a:lnTo>
                    <a:pt x="26" y="240"/>
                  </a:lnTo>
                  <a:lnTo>
                    <a:pt x="52" y="44"/>
                  </a:lnTo>
                  <a:lnTo>
                    <a:pt x="53" y="33"/>
                  </a:lnTo>
                  <a:lnTo>
                    <a:pt x="54" y="28"/>
                  </a:lnTo>
                  <a:lnTo>
                    <a:pt x="53" y="22"/>
                  </a:lnTo>
                  <a:lnTo>
                    <a:pt x="52" y="16"/>
                  </a:lnTo>
                  <a:lnTo>
                    <a:pt x="49" y="11"/>
                  </a:lnTo>
                  <a:lnTo>
                    <a:pt x="44" y="5"/>
                  </a:lnTo>
                  <a:lnTo>
                    <a:pt x="38" y="1"/>
                  </a:lnTo>
                  <a:lnTo>
                    <a:pt x="38" y="0"/>
                  </a:lnTo>
                  <a:lnTo>
                    <a:pt x="117" y="0"/>
                  </a:lnTo>
                  <a:lnTo>
                    <a:pt x="118" y="5"/>
                  </a:lnTo>
                  <a:lnTo>
                    <a:pt x="119" y="11"/>
                  </a:lnTo>
                  <a:lnTo>
                    <a:pt x="123" y="21"/>
                  </a:lnTo>
                  <a:lnTo>
                    <a:pt x="208" y="228"/>
                  </a:lnTo>
                  <a:lnTo>
                    <a:pt x="28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413">
              <a:extLst>
                <a:ext uri="{FF2B5EF4-FFF2-40B4-BE49-F238E27FC236}">
                  <a16:creationId xmlns:a16="http://schemas.microsoft.com/office/drawing/2014/main" id="{9CA3EA1E-4B39-0803-E240-EDF5C58CFD76}"/>
                </a:ext>
              </a:extLst>
            </p:cNvPr>
            <p:cNvSpPr>
              <a:spLocks/>
            </p:cNvSpPr>
            <p:nvPr userDrawn="1"/>
          </p:nvSpPr>
          <p:spPr bwMode="auto">
            <a:xfrm>
              <a:off x="5920" y="3540"/>
              <a:ext cx="164" cy="272"/>
            </a:xfrm>
            <a:custGeom>
              <a:avLst/>
              <a:gdLst>
                <a:gd name="T0" fmla="*/ 36 w 216"/>
                <a:gd name="T1" fmla="*/ 23 h 324"/>
                <a:gd name="T2" fmla="*/ 33 w 216"/>
                <a:gd name="T3" fmla="*/ 18 h 324"/>
                <a:gd name="T4" fmla="*/ 30 w 216"/>
                <a:gd name="T5" fmla="*/ 14 h 324"/>
                <a:gd name="T6" fmla="*/ 27 w 216"/>
                <a:gd name="T7" fmla="*/ 13 h 324"/>
                <a:gd name="T8" fmla="*/ 23 w 216"/>
                <a:gd name="T9" fmla="*/ 12 h 324"/>
                <a:gd name="T10" fmla="*/ 21 w 216"/>
                <a:gd name="T11" fmla="*/ 12 h 324"/>
                <a:gd name="T12" fmla="*/ 17 w 216"/>
                <a:gd name="T13" fmla="*/ 14 h 324"/>
                <a:gd name="T14" fmla="*/ 14 w 216"/>
                <a:gd name="T15" fmla="*/ 17 h 324"/>
                <a:gd name="T16" fmla="*/ 12 w 216"/>
                <a:gd name="T17" fmla="*/ 22 h 324"/>
                <a:gd name="T18" fmla="*/ 12 w 216"/>
                <a:gd name="T19" fmla="*/ 24 h 324"/>
                <a:gd name="T20" fmla="*/ 12 w 216"/>
                <a:gd name="T21" fmla="*/ 28 h 324"/>
                <a:gd name="T22" fmla="*/ 12 w 216"/>
                <a:gd name="T23" fmla="*/ 31 h 324"/>
                <a:gd name="T24" fmla="*/ 13 w 216"/>
                <a:gd name="T25" fmla="*/ 34 h 324"/>
                <a:gd name="T26" fmla="*/ 16 w 216"/>
                <a:gd name="T27" fmla="*/ 40 h 324"/>
                <a:gd name="T28" fmla="*/ 21 w 216"/>
                <a:gd name="T29" fmla="*/ 46 h 324"/>
                <a:gd name="T30" fmla="*/ 29 w 216"/>
                <a:gd name="T31" fmla="*/ 54 h 324"/>
                <a:gd name="T32" fmla="*/ 34 w 216"/>
                <a:gd name="T33" fmla="*/ 59 h 324"/>
                <a:gd name="T34" fmla="*/ 39 w 216"/>
                <a:gd name="T35" fmla="*/ 65 h 324"/>
                <a:gd name="T36" fmla="*/ 40 w 216"/>
                <a:gd name="T37" fmla="*/ 69 h 324"/>
                <a:gd name="T38" fmla="*/ 41 w 216"/>
                <a:gd name="T39" fmla="*/ 74 h 324"/>
                <a:gd name="T40" fmla="*/ 42 w 216"/>
                <a:gd name="T41" fmla="*/ 79 h 324"/>
                <a:gd name="T42" fmla="*/ 41 w 216"/>
                <a:gd name="T43" fmla="*/ 82 h 324"/>
                <a:gd name="T44" fmla="*/ 40 w 216"/>
                <a:gd name="T45" fmla="*/ 89 h 324"/>
                <a:gd name="T46" fmla="*/ 39 w 216"/>
                <a:gd name="T47" fmla="*/ 94 h 324"/>
                <a:gd name="T48" fmla="*/ 36 w 216"/>
                <a:gd name="T49" fmla="*/ 101 h 324"/>
                <a:gd name="T50" fmla="*/ 33 w 216"/>
                <a:gd name="T51" fmla="*/ 105 h 324"/>
                <a:gd name="T52" fmla="*/ 30 w 216"/>
                <a:gd name="T53" fmla="*/ 109 h 324"/>
                <a:gd name="T54" fmla="*/ 25 w 216"/>
                <a:gd name="T55" fmla="*/ 112 h 324"/>
                <a:gd name="T56" fmla="*/ 21 w 216"/>
                <a:gd name="T57" fmla="*/ 112 h 324"/>
                <a:gd name="T58" fmla="*/ 18 w 216"/>
                <a:gd name="T59" fmla="*/ 112 h 324"/>
                <a:gd name="T60" fmla="*/ 10 w 216"/>
                <a:gd name="T61" fmla="*/ 112 h 324"/>
                <a:gd name="T62" fmla="*/ 3 w 216"/>
                <a:gd name="T63" fmla="*/ 107 h 324"/>
                <a:gd name="T64" fmla="*/ 0 w 216"/>
                <a:gd name="T65" fmla="*/ 88 h 324"/>
                <a:gd name="T66" fmla="*/ 5 w 216"/>
                <a:gd name="T67" fmla="*/ 94 h 324"/>
                <a:gd name="T68" fmla="*/ 9 w 216"/>
                <a:gd name="T69" fmla="*/ 98 h 324"/>
                <a:gd name="T70" fmla="*/ 14 w 216"/>
                <a:gd name="T71" fmla="*/ 101 h 324"/>
                <a:gd name="T72" fmla="*/ 19 w 216"/>
                <a:gd name="T73" fmla="*/ 102 h 324"/>
                <a:gd name="T74" fmla="*/ 21 w 216"/>
                <a:gd name="T75" fmla="*/ 102 h 324"/>
                <a:gd name="T76" fmla="*/ 25 w 216"/>
                <a:gd name="T77" fmla="*/ 99 h 324"/>
                <a:gd name="T78" fmla="*/ 29 w 216"/>
                <a:gd name="T79" fmla="*/ 94 h 324"/>
                <a:gd name="T80" fmla="*/ 31 w 216"/>
                <a:gd name="T81" fmla="*/ 90 h 324"/>
                <a:gd name="T82" fmla="*/ 31 w 216"/>
                <a:gd name="T83" fmla="*/ 86 h 324"/>
                <a:gd name="T84" fmla="*/ 32 w 216"/>
                <a:gd name="T85" fmla="*/ 85 h 324"/>
                <a:gd name="T86" fmla="*/ 31 w 216"/>
                <a:gd name="T87" fmla="*/ 79 h 324"/>
                <a:gd name="T88" fmla="*/ 30 w 216"/>
                <a:gd name="T89" fmla="*/ 76 h 324"/>
                <a:gd name="T90" fmla="*/ 27 w 216"/>
                <a:gd name="T91" fmla="*/ 70 h 324"/>
                <a:gd name="T92" fmla="*/ 22 w 216"/>
                <a:gd name="T93" fmla="*/ 65 h 324"/>
                <a:gd name="T94" fmla="*/ 14 w 216"/>
                <a:gd name="T95" fmla="*/ 58 h 324"/>
                <a:gd name="T96" fmla="*/ 8 w 216"/>
                <a:gd name="T97" fmla="*/ 52 h 324"/>
                <a:gd name="T98" fmla="*/ 5 w 216"/>
                <a:gd name="T99" fmla="*/ 45 h 324"/>
                <a:gd name="T100" fmla="*/ 3 w 216"/>
                <a:gd name="T101" fmla="*/ 40 h 324"/>
                <a:gd name="T102" fmla="*/ 2 w 216"/>
                <a:gd name="T103" fmla="*/ 35 h 324"/>
                <a:gd name="T104" fmla="*/ 2 w 216"/>
                <a:gd name="T105" fmla="*/ 29 h 324"/>
                <a:gd name="T106" fmla="*/ 2 w 216"/>
                <a:gd name="T107" fmla="*/ 24 h 324"/>
                <a:gd name="T108" fmla="*/ 3 w 216"/>
                <a:gd name="T109" fmla="*/ 18 h 324"/>
                <a:gd name="T110" fmla="*/ 5 w 216"/>
                <a:gd name="T111" fmla="*/ 13 h 324"/>
                <a:gd name="T112" fmla="*/ 7 w 216"/>
                <a:gd name="T113" fmla="*/ 9 h 324"/>
                <a:gd name="T114" fmla="*/ 10 w 216"/>
                <a:gd name="T115" fmla="*/ 6 h 324"/>
                <a:gd name="T116" fmla="*/ 16 w 216"/>
                <a:gd name="T117" fmla="*/ 3 h 324"/>
                <a:gd name="T118" fmla="*/ 24 w 216"/>
                <a:gd name="T119" fmla="*/ 0 h 324"/>
                <a:gd name="T120" fmla="*/ 27 w 216"/>
                <a:gd name="T121" fmla="*/ 2 h 324"/>
                <a:gd name="T122" fmla="*/ 33 w 216"/>
                <a:gd name="T123" fmla="*/ 3 h 324"/>
                <a:gd name="T124" fmla="*/ 36 w 216"/>
                <a:gd name="T125" fmla="*/ 23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 h="324">
                  <a:moveTo>
                    <a:pt x="189" y="64"/>
                  </a:moveTo>
                  <a:lnTo>
                    <a:pt x="189" y="64"/>
                  </a:lnTo>
                  <a:lnTo>
                    <a:pt x="183" y="58"/>
                  </a:lnTo>
                  <a:lnTo>
                    <a:pt x="174" y="52"/>
                  </a:lnTo>
                  <a:lnTo>
                    <a:pt x="166" y="47"/>
                  </a:lnTo>
                  <a:lnTo>
                    <a:pt x="157" y="42"/>
                  </a:lnTo>
                  <a:lnTo>
                    <a:pt x="147" y="38"/>
                  </a:lnTo>
                  <a:lnTo>
                    <a:pt x="138" y="37"/>
                  </a:lnTo>
                  <a:lnTo>
                    <a:pt x="128" y="35"/>
                  </a:lnTo>
                  <a:lnTo>
                    <a:pt x="118" y="35"/>
                  </a:lnTo>
                  <a:lnTo>
                    <a:pt x="108" y="35"/>
                  </a:lnTo>
                  <a:lnTo>
                    <a:pt x="98" y="37"/>
                  </a:lnTo>
                  <a:lnTo>
                    <a:pt x="89" y="40"/>
                  </a:lnTo>
                  <a:lnTo>
                    <a:pt x="80" y="43"/>
                  </a:lnTo>
                  <a:lnTo>
                    <a:pt x="71" y="49"/>
                  </a:lnTo>
                  <a:lnTo>
                    <a:pt x="65" y="57"/>
                  </a:lnTo>
                  <a:lnTo>
                    <a:pt x="63" y="62"/>
                  </a:lnTo>
                  <a:lnTo>
                    <a:pt x="62" y="67"/>
                  </a:lnTo>
                  <a:lnTo>
                    <a:pt x="60" y="72"/>
                  </a:lnTo>
                  <a:lnTo>
                    <a:pt x="60" y="78"/>
                  </a:lnTo>
                  <a:lnTo>
                    <a:pt x="60" y="83"/>
                  </a:lnTo>
                  <a:lnTo>
                    <a:pt x="62" y="89"/>
                  </a:lnTo>
                  <a:lnTo>
                    <a:pt x="64" y="94"/>
                  </a:lnTo>
                  <a:lnTo>
                    <a:pt x="67" y="98"/>
                  </a:lnTo>
                  <a:lnTo>
                    <a:pt x="74" y="107"/>
                  </a:lnTo>
                  <a:lnTo>
                    <a:pt x="84" y="116"/>
                  </a:lnTo>
                  <a:lnTo>
                    <a:pt x="96" y="123"/>
                  </a:lnTo>
                  <a:lnTo>
                    <a:pt x="109" y="130"/>
                  </a:lnTo>
                  <a:lnTo>
                    <a:pt x="138" y="144"/>
                  </a:lnTo>
                  <a:lnTo>
                    <a:pt x="152" y="151"/>
                  </a:lnTo>
                  <a:lnTo>
                    <a:pt x="166" y="159"/>
                  </a:lnTo>
                  <a:lnTo>
                    <a:pt x="179" y="167"/>
                  </a:lnTo>
                  <a:lnTo>
                    <a:pt x="191" y="176"/>
                  </a:lnTo>
                  <a:lnTo>
                    <a:pt x="201" y="187"/>
                  </a:lnTo>
                  <a:lnTo>
                    <a:pt x="205" y="192"/>
                  </a:lnTo>
                  <a:lnTo>
                    <a:pt x="209" y="198"/>
                  </a:lnTo>
                  <a:lnTo>
                    <a:pt x="212" y="205"/>
                  </a:lnTo>
                  <a:lnTo>
                    <a:pt x="214" y="211"/>
                  </a:lnTo>
                  <a:lnTo>
                    <a:pt x="215" y="219"/>
                  </a:lnTo>
                  <a:lnTo>
                    <a:pt x="216" y="227"/>
                  </a:lnTo>
                  <a:lnTo>
                    <a:pt x="215" y="236"/>
                  </a:lnTo>
                  <a:lnTo>
                    <a:pt x="214" y="246"/>
                  </a:lnTo>
                  <a:lnTo>
                    <a:pt x="211" y="254"/>
                  </a:lnTo>
                  <a:lnTo>
                    <a:pt x="206" y="263"/>
                  </a:lnTo>
                  <a:lnTo>
                    <a:pt x="201" y="271"/>
                  </a:lnTo>
                  <a:lnTo>
                    <a:pt x="196" y="280"/>
                  </a:lnTo>
                  <a:lnTo>
                    <a:pt x="189" y="287"/>
                  </a:lnTo>
                  <a:lnTo>
                    <a:pt x="182" y="295"/>
                  </a:lnTo>
                  <a:lnTo>
                    <a:pt x="173" y="301"/>
                  </a:lnTo>
                  <a:lnTo>
                    <a:pt x="163" y="307"/>
                  </a:lnTo>
                  <a:lnTo>
                    <a:pt x="154" y="312"/>
                  </a:lnTo>
                  <a:lnTo>
                    <a:pt x="144" y="315"/>
                  </a:lnTo>
                  <a:lnTo>
                    <a:pt x="131" y="319"/>
                  </a:lnTo>
                  <a:lnTo>
                    <a:pt x="120" y="321"/>
                  </a:lnTo>
                  <a:lnTo>
                    <a:pt x="107" y="323"/>
                  </a:lnTo>
                  <a:lnTo>
                    <a:pt x="95" y="324"/>
                  </a:lnTo>
                  <a:lnTo>
                    <a:pt x="74" y="323"/>
                  </a:lnTo>
                  <a:lnTo>
                    <a:pt x="53" y="320"/>
                  </a:lnTo>
                  <a:lnTo>
                    <a:pt x="33" y="317"/>
                  </a:lnTo>
                  <a:lnTo>
                    <a:pt x="14" y="309"/>
                  </a:lnTo>
                  <a:lnTo>
                    <a:pt x="0" y="252"/>
                  </a:lnTo>
                  <a:lnTo>
                    <a:pt x="10" y="260"/>
                  </a:lnTo>
                  <a:lnTo>
                    <a:pt x="22" y="268"/>
                  </a:lnTo>
                  <a:lnTo>
                    <a:pt x="33" y="274"/>
                  </a:lnTo>
                  <a:lnTo>
                    <a:pt x="47" y="280"/>
                  </a:lnTo>
                  <a:lnTo>
                    <a:pt x="59" y="283"/>
                  </a:lnTo>
                  <a:lnTo>
                    <a:pt x="73" y="287"/>
                  </a:lnTo>
                  <a:lnTo>
                    <a:pt x="86" y="290"/>
                  </a:lnTo>
                  <a:lnTo>
                    <a:pt x="100" y="290"/>
                  </a:lnTo>
                  <a:lnTo>
                    <a:pt x="109" y="290"/>
                  </a:lnTo>
                  <a:lnTo>
                    <a:pt x="120" y="287"/>
                  </a:lnTo>
                  <a:lnTo>
                    <a:pt x="131" y="283"/>
                  </a:lnTo>
                  <a:lnTo>
                    <a:pt x="141" y="279"/>
                  </a:lnTo>
                  <a:lnTo>
                    <a:pt x="150" y="271"/>
                  </a:lnTo>
                  <a:lnTo>
                    <a:pt x="157" y="263"/>
                  </a:lnTo>
                  <a:lnTo>
                    <a:pt x="161" y="258"/>
                  </a:lnTo>
                  <a:lnTo>
                    <a:pt x="162" y="253"/>
                  </a:lnTo>
                  <a:lnTo>
                    <a:pt x="163" y="248"/>
                  </a:lnTo>
                  <a:lnTo>
                    <a:pt x="165" y="242"/>
                  </a:lnTo>
                  <a:lnTo>
                    <a:pt x="163" y="234"/>
                  </a:lnTo>
                  <a:lnTo>
                    <a:pt x="162" y="228"/>
                  </a:lnTo>
                  <a:lnTo>
                    <a:pt x="161" y="223"/>
                  </a:lnTo>
                  <a:lnTo>
                    <a:pt x="157" y="217"/>
                  </a:lnTo>
                  <a:lnTo>
                    <a:pt x="150" y="209"/>
                  </a:lnTo>
                  <a:lnTo>
                    <a:pt x="140" y="200"/>
                  </a:lnTo>
                  <a:lnTo>
                    <a:pt x="128" y="192"/>
                  </a:lnTo>
                  <a:lnTo>
                    <a:pt x="114" y="185"/>
                  </a:lnTo>
                  <a:lnTo>
                    <a:pt x="86" y="172"/>
                  </a:lnTo>
                  <a:lnTo>
                    <a:pt x="71" y="165"/>
                  </a:lnTo>
                  <a:lnTo>
                    <a:pt x="58" y="157"/>
                  </a:lnTo>
                  <a:lnTo>
                    <a:pt x="44" y="149"/>
                  </a:lnTo>
                  <a:lnTo>
                    <a:pt x="32" y="139"/>
                  </a:lnTo>
                  <a:lnTo>
                    <a:pt x="22" y="128"/>
                  </a:lnTo>
                  <a:lnTo>
                    <a:pt x="19" y="122"/>
                  </a:lnTo>
                  <a:lnTo>
                    <a:pt x="15" y="114"/>
                  </a:lnTo>
                  <a:lnTo>
                    <a:pt x="13" y="107"/>
                  </a:lnTo>
                  <a:lnTo>
                    <a:pt x="10" y="100"/>
                  </a:lnTo>
                  <a:lnTo>
                    <a:pt x="9" y="91"/>
                  </a:lnTo>
                  <a:lnTo>
                    <a:pt x="8" y="83"/>
                  </a:lnTo>
                  <a:lnTo>
                    <a:pt x="9" y="72"/>
                  </a:lnTo>
                  <a:lnTo>
                    <a:pt x="11" y="62"/>
                  </a:lnTo>
                  <a:lnTo>
                    <a:pt x="14" y="53"/>
                  </a:lnTo>
                  <a:lnTo>
                    <a:pt x="19" y="45"/>
                  </a:lnTo>
                  <a:lnTo>
                    <a:pt x="24" y="37"/>
                  </a:lnTo>
                  <a:lnTo>
                    <a:pt x="30" y="31"/>
                  </a:lnTo>
                  <a:lnTo>
                    <a:pt x="37" y="25"/>
                  </a:lnTo>
                  <a:lnTo>
                    <a:pt x="44" y="20"/>
                  </a:lnTo>
                  <a:lnTo>
                    <a:pt x="53" y="15"/>
                  </a:lnTo>
                  <a:lnTo>
                    <a:pt x="62" y="11"/>
                  </a:lnTo>
                  <a:lnTo>
                    <a:pt x="81" y="5"/>
                  </a:lnTo>
                  <a:lnTo>
                    <a:pt x="101" y="2"/>
                  </a:lnTo>
                  <a:lnTo>
                    <a:pt x="122" y="0"/>
                  </a:lnTo>
                  <a:lnTo>
                    <a:pt x="139" y="2"/>
                  </a:lnTo>
                  <a:lnTo>
                    <a:pt x="156" y="3"/>
                  </a:lnTo>
                  <a:lnTo>
                    <a:pt x="173" y="7"/>
                  </a:lnTo>
                  <a:lnTo>
                    <a:pt x="189" y="11"/>
                  </a:lnTo>
                  <a:lnTo>
                    <a:pt x="189"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414">
              <a:extLst>
                <a:ext uri="{FF2B5EF4-FFF2-40B4-BE49-F238E27FC236}">
                  <a16:creationId xmlns:a16="http://schemas.microsoft.com/office/drawing/2014/main" id="{F6C1DA0A-92C9-2A35-E5B8-4571843F8F39}"/>
                </a:ext>
              </a:extLst>
            </p:cNvPr>
            <p:cNvSpPr>
              <a:spLocks/>
            </p:cNvSpPr>
            <p:nvPr userDrawn="1"/>
          </p:nvSpPr>
          <p:spPr bwMode="auto">
            <a:xfrm>
              <a:off x="5476" y="3695"/>
              <a:ext cx="55" cy="67"/>
            </a:xfrm>
            <a:custGeom>
              <a:avLst/>
              <a:gdLst>
                <a:gd name="T0" fmla="*/ 5 w 76"/>
                <a:gd name="T1" fmla="*/ 30 h 79"/>
                <a:gd name="T2" fmla="*/ 5 w 76"/>
                <a:gd name="T3" fmla="*/ 30 h 79"/>
                <a:gd name="T4" fmla="*/ 7 w 76"/>
                <a:gd name="T5" fmla="*/ 29 h 79"/>
                <a:gd name="T6" fmla="*/ 7 w 76"/>
                <a:gd name="T7" fmla="*/ 28 h 79"/>
                <a:gd name="T8" fmla="*/ 9 w 76"/>
                <a:gd name="T9" fmla="*/ 26 h 79"/>
                <a:gd name="T10" fmla="*/ 9 w 76"/>
                <a:gd name="T11" fmla="*/ 25 h 79"/>
                <a:gd name="T12" fmla="*/ 10 w 76"/>
                <a:gd name="T13" fmla="*/ 22 h 79"/>
                <a:gd name="T14" fmla="*/ 10 w 76"/>
                <a:gd name="T15" fmla="*/ 20 h 79"/>
                <a:gd name="T16" fmla="*/ 11 w 76"/>
                <a:gd name="T17" fmla="*/ 18 h 79"/>
                <a:gd name="T18" fmla="*/ 11 w 76"/>
                <a:gd name="T19" fmla="*/ 14 h 79"/>
                <a:gd name="T20" fmla="*/ 11 w 76"/>
                <a:gd name="T21" fmla="*/ 14 h 79"/>
                <a:gd name="T22" fmla="*/ 11 w 76"/>
                <a:gd name="T23" fmla="*/ 12 h 79"/>
                <a:gd name="T24" fmla="*/ 10 w 76"/>
                <a:gd name="T25" fmla="*/ 8 h 79"/>
                <a:gd name="T26" fmla="*/ 10 w 76"/>
                <a:gd name="T27" fmla="*/ 6 h 79"/>
                <a:gd name="T28" fmla="*/ 9 w 76"/>
                <a:gd name="T29" fmla="*/ 4 h 79"/>
                <a:gd name="T30" fmla="*/ 9 w 76"/>
                <a:gd name="T31" fmla="*/ 3 h 79"/>
                <a:gd name="T32" fmla="*/ 7 w 76"/>
                <a:gd name="T33" fmla="*/ 3 h 79"/>
                <a:gd name="T34" fmla="*/ 7 w 76"/>
                <a:gd name="T35" fmla="*/ 0 h 79"/>
                <a:gd name="T36" fmla="*/ 5 w 76"/>
                <a:gd name="T37" fmla="*/ 0 h 79"/>
                <a:gd name="T38" fmla="*/ 5 w 76"/>
                <a:gd name="T39" fmla="*/ 0 h 79"/>
                <a:gd name="T40" fmla="*/ 5 w 76"/>
                <a:gd name="T41" fmla="*/ 0 h 79"/>
                <a:gd name="T42" fmla="*/ 4 w 76"/>
                <a:gd name="T43" fmla="*/ 3 h 79"/>
                <a:gd name="T44" fmla="*/ 3 w 76"/>
                <a:gd name="T45" fmla="*/ 3 h 79"/>
                <a:gd name="T46" fmla="*/ 2 w 76"/>
                <a:gd name="T47" fmla="*/ 4 h 79"/>
                <a:gd name="T48" fmla="*/ 1 w 76"/>
                <a:gd name="T49" fmla="*/ 6 h 79"/>
                <a:gd name="T50" fmla="*/ 1 w 76"/>
                <a:gd name="T51" fmla="*/ 8 h 79"/>
                <a:gd name="T52" fmla="*/ 1 w 76"/>
                <a:gd name="T53" fmla="*/ 12 h 79"/>
                <a:gd name="T54" fmla="*/ 0 w 76"/>
                <a:gd name="T55" fmla="*/ 14 h 79"/>
                <a:gd name="T56" fmla="*/ 0 w 76"/>
                <a:gd name="T57" fmla="*/ 14 h 79"/>
                <a:gd name="T58" fmla="*/ 1 w 76"/>
                <a:gd name="T59" fmla="*/ 18 h 79"/>
                <a:gd name="T60" fmla="*/ 1 w 76"/>
                <a:gd name="T61" fmla="*/ 20 h 79"/>
                <a:gd name="T62" fmla="*/ 1 w 76"/>
                <a:gd name="T63" fmla="*/ 22 h 79"/>
                <a:gd name="T64" fmla="*/ 2 w 76"/>
                <a:gd name="T65" fmla="*/ 25 h 79"/>
                <a:gd name="T66" fmla="*/ 3 w 76"/>
                <a:gd name="T67" fmla="*/ 26 h 79"/>
                <a:gd name="T68" fmla="*/ 4 w 76"/>
                <a:gd name="T69" fmla="*/ 28 h 79"/>
                <a:gd name="T70" fmla="*/ 5 w 76"/>
                <a:gd name="T71" fmla="*/ 29 h 79"/>
                <a:gd name="T72" fmla="*/ 5 w 76"/>
                <a:gd name="T73" fmla="*/ 30 h 79"/>
                <a:gd name="T74" fmla="*/ 5 w 76"/>
                <a:gd name="T75" fmla="*/ 3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 h="79">
                  <a:moveTo>
                    <a:pt x="38" y="79"/>
                  </a:moveTo>
                  <a:lnTo>
                    <a:pt x="38" y="79"/>
                  </a:lnTo>
                  <a:lnTo>
                    <a:pt x="47" y="77"/>
                  </a:lnTo>
                  <a:lnTo>
                    <a:pt x="53" y="75"/>
                  </a:lnTo>
                  <a:lnTo>
                    <a:pt x="60" y="71"/>
                  </a:lnTo>
                  <a:lnTo>
                    <a:pt x="65" y="66"/>
                  </a:lnTo>
                  <a:lnTo>
                    <a:pt x="70" y="60"/>
                  </a:lnTo>
                  <a:lnTo>
                    <a:pt x="74" y="54"/>
                  </a:lnTo>
                  <a:lnTo>
                    <a:pt x="76" y="47"/>
                  </a:lnTo>
                  <a:lnTo>
                    <a:pt x="76" y="39"/>
                  </a:lnTo>
                  <a:lnTo>
                    <a:pt x="76" y="31"/>
                  </a:lnTo>
                  <a:lnTo>
                    <a:pt x="74" y="24"/>
                  </a:lnTo>
                  <a:lnTo>
                    <a:pt x="70" y="17"/>
                  </a:lnTo>
                  <a:lnTo>
                    <a:pt x="65" y="11"/>
                  </a:lnTo>
                  <a:lnTo>
                    <a:pt x="60" y="6"/>
                  </a:lnTo>
                  <a:lnTo>
                    <a:pt x="53" y="3"/>
                  </a:lnTo>
                  <a:lnTo>
                    <a:pt x="47" y="0"/>
                  </a:lnTo>
                  <a:lnTo>
                    <a:pt x="38" y="0"/>
                  </a:lnTo>
                  <a:lnTo>
                    <a:pt x="31" y="0"/>
                  </a:lnTo>
                  <a:lnTo>
                    <a:pt x="23" y="3"/>
                  </a:lnTo>
                  <a:lnTo>
                    <a:pt x="17" y="6"/>
                  </a:lnTo>
                  <a:lnTo>
                    <a:pt x="12" y="11"/>
                  </a:lnTo>
                  <a:lnTo>
                    <a:pt x="8" y="17"/>
                  </a:lnTo>
                  <a:lnTo>
                    <a:pt x="4" y="24"/>
                  </a:lnTo>
                  <a:lnTo>
                    <a:pt x="1" y="31"/>
                  </a:lnTo>
                  <a:lnTo>
                    <a:pt x="0" y="39"/>
                  </a:lnTo>
                  <a:lnTo>
                    <a:pt x="1" y="47"/>
                  </a:lnTo>
                  <a:lnTo>
                    <a:pt x="4" y="54"/>
                  </a:lnTo>
                  <a:lnTo>
                    <a:pt x="8" y="60"/>
                  </a:lnTo>
                  <a:lnTo>
                    <a:pt x="12" y="66"/>
                  </a:lnTo>
                  <a:lnTo>
                    <a:pt x="17" y="71"/>
                  </a:lnTo>
                  <a:lnTo>
                    <a:pt x="23" y="75"/>
                  </a:lnTo>
                  <a:lnTo>
                    <a:pt x="31" y="77"/>
                  </a:lnTo>
                  <a:lnTo>
                    <a:pt x="38"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0" name="Text Box 5">
            <a:extLst>
              <a:ext uri="{FF2B5EF4-FFF2-40B4-BE49-F238E27FC236}">
                <a16:creationId xmlns:a16="http://schemas.microsoft.com/office/drawing/2014/main" id="{EBD4AA2A-34AE-918B-B6AB-AD9896B179DE}"/>
              </a:ext>
            </a:extLst>
          </p:cNvPr>
          <p:cNvSpPr txBox="1">
            <a:spLocks noChangeArrowheads="1"/>
          </p:cNvSpPr>
          <p:nvPr userDrawn="1"/>
        </p:nvSpPr>
        <p:spPr bwMode="auto">
          <a:xfrm>
            <a:off x="6172200" y="2174875"/>
            <a:ext cx="3346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14" tIns="50507" rIns="101014" bIns="5050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700" dirty="0">
                <a:solidFill>
                  <a:srgbClr val="FFFFFF"/>
                </a:solidFill>
              </a:rPr>
              <a:t>archildrens.org</a:t>
            </a:r>
          </a:p>
        </p:txBody>
      </p:sp>
      <p:sp>
        <p:nvSpPr>
          <p:cNvPr id="1031" name="Text Box 5">
            <a:extLst>
              <a:ext uri="{FF2B5EF4-FFF2-40B4-BE49-F238E27FC236}">
                <a16:creationId xmlns:a16="http://schemas.microsoft.com/office/drawing/2014/main" id="{D19CF1B7-EA9E-537A-C484-BB4FF04BCFCA}"/>
              </a:ext>
            </a:extLst>
          </p:cNvPr>
          <p:cNvSpPr txBox="1">
            <a:spLocks noChangeArrowheads="1"/>
          </p:cNvSpPr>
          <p:nvPr userDrawn="1"/>
        </p:nvSpPr>
        <p:spPr bwMode="auto">
          <a:xfrm>
            <a:off x="25766713" y="2174875"/>
            <a:ext cx="3494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14" tIns="50507" rIns="101014" bIns="5050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700">
                <a:solidFill>
                  <a:srgbClr val="FFFFFF"/>
                </a:solidFill>
              </a:rPr>
              <a:t>uams.edu</a:t>
            </a:r>
          </a:p>
        </p:txBody>
      </p:sp>
      <p:pic>
        <p:nvPicPr>
          <p:cNvPr id="2" name="Picture 4">
            <a:extLst>
              <a:ext uri="{FF2B5EF4-FFF2-40B4-BE49-F238E27FC236}">
                <a16:creationId xmlns:a16="http://schemas.microsoft.com/office/drawing/2014/main" id="{B0E857D3-BDC1-0B95-54FE-6704D959BFC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9600" y="130175"/>
            <a:ext cx="51403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7">
            <a:extLst>
              <a:ext uri="{FF2B5EF4-FFF2-40B4-BE49-F238E27FC236}">
                <a16:creationId xmlns:a16="http://schemas.microsoft.com/office/drawing/2014/main" id="{B55BDBE1-472C-7A66-6682-3B82A67955E1}"/>
              </a:ext>
            </a:extLst>
          </p:cNvPr>
          <p:cNvPicPr>
            <a:picLocks noChangeAspect="1"/>
          </p:cNvPicPr>
          <p:nvPr userDrawn="1"/>
        </p:nvPicPr>
        <p:blipFill>
          <a:blip r:embed="rId16">
            <a:extLst>
              <a:ext uri="{28A0092B-C50C-407E-A947-70E740481C1C}">
                <a14:useLocalDpi xmlns:a14="http://schemas.microsoft.com/office/drawing/2010/main" val="0"/>
              </a:ext>
            </a:extLst>
          </a:blip>
          <a:srcRect l="-8609" t="-12595" r="56857" b="49641"/>
          <a:stretch>
            <a:fillRect/>
          </a:stretch>
        </p:blipFill>
        <p:spPr bwMode="auto">
          <a:xfrm>
            <a:off x="-6578600" y="18326100"/>
            <a:ext cx="39547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3028950" rtl="0" eaLnBrk="0" fontAlgn="base" hangingPunct="0">
        <a:spcBef>
          <a:spcPct val="0"/>
        </a:spcBef>
        <a:spcAft>
          <a:spcPct val="0"/>
        </a:spcAft>
        <a:defRPr sz="13300">
          <a:solidFill>
            <a:schemeClr val="tx1"/>
          </a:solidFill>
          <a:latin typeface="+mj-lt"/>
          <a:ea typeface="+mj-ea"/>
          <a:cs typeface="+mj-cs"/>
        </a:defRPr>
      </a:lvl1pPr>
      <a:lvl2pPr algn="l" defTabSz="3028950" rtl="0" eaLnBrk="0" fontAlgn="base" hangingPunct="0">
        <a:spcBef>
          <a:spcPct val="0"/>
        </a:spcBef>
        <a:spcAft>
          <a:spcPct val="0"/>
        </a:spcAft>
        <a:defRPr sz="13300">
          <a:solidFill>
            <a:schemeClr val="tx1"/>
          </a:solidFill>
          <a:latin typeface="Arial Black" pitchFamily="34" charset="0"/>
        </a:defRPr>
      </a:lvl2pPr>
      <a:lvl3pPr algn="l" defTabSz="3028950" rtl="0" eaLnBrk="0" fontAlgn="base" hangingPunct="0">
        <a:spcBef>
          <a:spcPct val="0"/>
        </a:spcBef>
        <a:spcAft>
          <a:spcPct val="0"/>
        </a:spcAft>
        <a:defRPr sz="13300">
          <a:solidFill>
            <a:schemeClr val="tx1"/>
          </a:solidFill>
          <a:latin typeface="Arial Black" pitchFamily="34" charset="0"/>
        </a:defRPr>
      </a:lvl3pPr>
      <a:lvl4pPr algn="l" defTabSz="3028950" rtl="0" eaLnBrk="0" fontAlgn="base" hangingPunct="0">
        <a:spcBef>
          <a:spcPct val="0"/>
        </a:spcBef>
        <a:spcAft>
          <a:spcPct val="0"/>
        </a:spcAft>
        <a:defRPr sz="13300">
          <a:solidFill>
            <a:schemeClr val="tx1"/>
          </a:solidFill>
          <a:latin typeface="Arial Black" pitchFamily="34" charset="0"/>
        </a:defRPr>
      </a:lvl4pPr>
      <a:lvl5pPr algn="l" defTabSz="3028950" rtl="0" eaLnBrk="0" fontAlgn="base" hangingPunct="0">
        <a:spcBef>
          <a:spcPct val="0"/>
        </a:spcBef>
        <a:spcAft>
          <a:spcPct val="0"/>
        </a:spcAft>
        <a:defRPr sz="13300">
          <a:solidFill>
            <a:schemeClr val="tx1"/>
          </a:solidFill>
          <a:latin typeface="Arial Black" pitchFamily="34" charset="0"/>
        </a:defRPr>
      </a:lvl5pPr>
      <a:lvl6pPr marL="505069" algn="l" defTabSz="3030413" rtl="0" fontAlgn="base">
        <a:spcBef>
          <a:spcPct val="0"/>
        </a:spcBef>
        <a:spcAft>
          <a:spcPct val="0"/>
        </a:spcAft>
        <a:defRPr sz="13300">
          <a:solidFill>
            <a:schemeClr val="tx1"/>
          </a:solidFill>
          <a:latin typeface="Arial Black" pitchFamily="34" charset="0"/>
        </a:defRPr>
      </a:lvl6pPr>
      <a:lvl7pPr marL="1010138" algn="l" defTabSz="3030413" rtl="0" fontAlgn="base">
        <a:spcBef>
          <a:spcPct val="0"/>
        </a:spcBef>
        <a:spcAft>
          <a:spcPct val="0"/>
        </a:spcAft>
        <a:defRPr sz="13300">
          <a:solidFill>
            <a:schemeClr val="tx1"/>
          </a:solidFill>
          <a:latin typeface="Arial Black" pitchFamily="34" charset="0"/>
        </a:defRPr>
      </a:lvl7pPr>
      <a:lvl8pPr marL="1515207" algn="l" defTabSz="3030413" rtl="0" fontAlgn="base">
        <a:spcBef>
          <a:spcPct val="0"/>
        </a:spcBef>
        <a:spcAft>
          <a:spcPct val="0"/>
        </a:spcAft>
        <a:defRPr sz="13300">
          <a:solidFill>
            <a:schemeClr val="tx1"/>
          </a:solidFill>
          <a:latin typeface="Arial Black" pitchFamily="34" charset="0"/>
        </a:defRPr>
      </a:lvl8pPr>
      <a:lvl9pPr marL="2020275" algn="l" defTabSz="3030413" rtl="0" fontAlgn="base">
        <a:spcBef>
          <a:spcPct val="0"/>
        </a:spcBef>
        <a:spcAft>
          <a:spcPct val="0"/>
        </a:spcAft>
        <a:defRPr sz="13300">
          <a:solidFill>
            <a:schemeClr val="tx1"/>
          </a:solidFill>
          <a:latin typeface="Arial Black" pitchFamily="34" charset="0"/>
        </a:defRPr>
      </a:lvl9pPr>
    </p:titleStyle>
    <p:bodyStyle>
      <a:lvl1pPr marL="1135063" indent="-1135063" algn="l" defTabSz="3028950" rtl="0" eaLnBrk="0" fontAlgn="base" hangingPunct="0">
        <a:spcBef>
          <a:spcPct val="20000"/>
        </a:spcBef>
        <a:spcAft>
          <a:spcPct val="0"/>
        </a:spcAft>
        <a:buChar char="•"/>
        <a:defRPr sz="10600">
          <a:solidFill>
            <a:schemeClr val="tx1"/>
          </a:solidFill>
          <a:latin typeface="+mn-lt"/>
          <a:ea typeface="+mn-ea"/>
          <a:cs typeface="+mn-cs"/>
        </a:defRPr>
      </a:lvl1pPr>
      <a:lvl2pPr marL="2460625" indent="-946150" algn="l" defTabSz="3028950" rtl="0" eaLnBrk="0" fontAlgn="base" hangingPunct="0">
        <a:spcBef>
          <a:spcPct val="20000"/>
        </a:spcBef>
        <a:spcAft>
          <a:spcPct val="0"/>
        </a:spcAft>
        <a:buChar char="–"/>
        <a:defRPr sz="9300">
          <a:solidFill>
            <a:schemeClr val="tx1"/>
          </a:solidFill>
          <a:latin typeface="+mn-lt"/>
        </a:defRPr>
      </a:lvl2pPr>
      <a:lvl3pPr marL="3787775" indent="-757238" algn="l" defTabSz="3028950" rtl="0" eaLnBrk="0" fontAlgn="base" hangingPunct="0">
        <a:spcBef>
          <a:spcPct val="20000"/>
        </a:spcBef>
        <a:spcAft>
          <a:spcPct val="0"/>
        </a:spcAft>
        <a:buChar char="•"/>
        <a:defRPr sz="8000">
          <a:solidFill>
            <a:schemeClr val="tx1"/>
          </a:solidFill>
          <a:latin typeface="+mn-lt"/>
        </a:defRPr>
      </a:lvl3pPr>
      <a:lvl4pPr marL="5302250" indent="-757238" algn="l" defTabSz="3028950" rtl="0" eaLnBrk="0" fontAlgn="base" hangingPunct="0">
        <a:spcBef>
          <a:spcPct val="20000"/>
        </a:spcBef>
        <a:spcAft>
          <a:spcPct val="0"/>
        </a:spcAft>
        <a:buChar char="–"/>
        <a:defRPr sz="6600">
          <a:solidFill>
            <a:schemeClr val="tx1"/>
          </a:solidFill>
          <a:latin typeface="+mn-lt"/>
        </a:defRPr>
      </a:lvl4pPr>
      <a:lvl5pPr marL="6818313" indent="-757238" algn="l" defTabSz="3028950" rtl="0" eaLnBrk="0" fontAlgn="base" hangingPunct="0">
        <a:spcBef>
          <a:spcPct val="20000"/>
        </a:spcBef>
        <a:spcAft>
          <a:spcPct val="0"/>
        </a:spcAft>
        <a:buChar char="»"/>
        <a:defRPr sz="6600">
          <a:solidFill>
            <a:schemeClr val="tx1"/>
          </a:solidFill>
          <a:latin typeface="+mn-lt"/>
        </a:defRPr>
      </a:lvl5pPr>
      <a:lvl6pPr marL="7323498" indent="-757603" algn="l" defTabSz="3030413" rtl="0" fontAlgn="base">
        <a:spcBef>
          <a:spcPct val="20000"/>
        </a:spcBef>
        <a:spcAft>
          <a:spcPct val="0"/>
        </a:spcAft>
        <a:buChar char="»"/>
        <a:defRPr sz="6600">
          <a:solidFill>
            <a:schemeClr val="tx1"/>
          </a:solidFill>
          <a:latin typeface="+mn-lt"/>
        </a:defRPr>
      </a:lvl6pPr>
      <a:lvl7pPr marL="7828567" indent="-757603" algn="l" defTabSz="3030413" rtl="0" fontAlgn="base">
        <a:spcBef>
          <a:spcPct val="20000"/>
        </a:spcBef>
        <a:spcAft>
          <a:spcPct val="0"/>
        </a:spcAft>
        <a:buChar char="»"/>
        <a:defRPr sz="6600">
          <a:solidFill>
            <a:schemeClr val="tx1"/>
          </a:solidFill>
          <a:latin typeface="+mn-lt"/>
        </a:defRPr>
      </a:lvl7pPr>
      <a:lvl8pPr marL="8333636" indent="-757603" algn="l" defTabSz="3030413" rtl="0" fontAlgn="base">
        <a:spcBef>
          <a:spcPct val="20000"/>
        </a:spcBef>
        <a:spcAft>
          <a:spcPct val="0"/>
        </a:spcAft>
        <a:buChar char="»"/>
        <a:defRPr sz="6600">
          <a:solidFill>
            <a:schemeClr val="tx1"/>
          </a:solidFill>
          <a:latin typeface="+mn-lt"/>
        </a:defRPr>
      </a:lvl8pPr>
      <a:lvl9pPr marL="8838705" indent="-757603" algn="l" defTabSz="3030413" rtl="0" fontAlgn="base">
        <a:spcBef>
          <a:spcPct val="20000"/>
        </a:spcBef>
        <a:spcAft>
          <a:spcPct val="0"/>
        </a:spcAft>
        <a:buChar char="»"/>
        <a:defRPr sz="6600">
          <a:solidFill>
            <a:schemeClr val="tx1"/>
          </a:solidFill>
          <a:latin typeface="+mn-lt"/>
        </a:defRPr>
      </a:lvl9pPr>
    </p:bodyStyle>
    <p:otherStyle>
      <a:defPPr>
        <a:defRPr lang="en-US"/>
      </a:defPPr>
      <a:lvl1pPr marL="0" algn="l" defTabSz="1010138" rtl="0" eaLnBrk="1" latinLnBrk="0" hangingPunct="1">
        <a:defRPr sz="2000" kern="1200">
          <a:solidFill>
            <a:schemeClr val="tx1"/>
          </a:solidFill>
          <a:latin typeface="+mn-lt"/>
          <a:ea typeface="+mn-ea"/>
          <a:cs typeface="+mn-cs"/>
        </a:defRPr>
      </a:lvl1pPr>
      <a:lvl2pPr marL="505069" algn="l" defTabSz="1010138" rtl="0" eaLnBrk="1" latinLnBrk="0" hangingPunct="1">
        <a:defRPr sz="2000" kern="1200">
          <a:solidFill>
            <a:schemeClr val="tx1"/>
          </a:solidFill>
          <a:latin typeface="+mn-lt"/>
          <a:ea typeface="+mn-ea"/>
          <a:cs typeface="+mn-cs"/>
        </a:defRPr>
      </a:lvl2pPr>
      <a:lvl3pPr marL="1010138" algn="l" defTabSz="1010138" rtl="0" eaLnBrk="1" latinLnBrk="0" hangingPunct="1">
        <a:defRPr sz="2000" kern="1200">
          <a:solidFill>
            <a:schemeClr val="tx1"/>
          </a:solidFill>
          <a:latin typeface="+mn-lt"/>
          <a:ea typeface="+mn-ea"/>
          <a:cs typeface="+mn-cs"/>
        </a:defRPr>
      </a:lvl3pPr>
      <a:lvl4pPr marL="1515207" algn="l" defTabSz="1010138" rtl="0" eaLnBrk="1" latinLnBrk="0" hangingPunct="1">
        <a:defRPr sz="2000" kern="1200">
          <a:solidFill>
            <a:schemeClr val="tx1"/>
          </a:solidFill>
          <a:latin typeface="+mn-lt"/>
          <a:ea typeface="+mn-ea"/>
          <a:cs typeface="+mn-cs"/>
        </a:defRPr>
      </a:lvl4pPr>
      <a:lvl5pPr marL="2020275" algn="l" defTabSz="1010138" rtl="0" eaLnBrk="1" latinLnBrk="0" hangingPunct="1">
        <a:defRPr sz="2000" kern="1200">
          <a:solidFill>
            <a:schemeClr val="tx1"/>
          </a:solidFill>
          <a:latin typeface="+mn-lt"/>
          <a:ea typeface="+mn-ea"/>
          <a:cs typeface="+mn-cs"/>
        </a:defRPr>
      </a:lvl5pPr>
      <a:lvl6pPr marL="2525344" algn="l" defTabSz="1010138" rtl="0" eaLnBrk="1" latinLnBrk="0" hangingPunct="1">
        <a:defRPr sz="2000" kern="1200">
          <a:solidFill>
            <a:schemeClr val="tx1"/>
          </a:solidFill>
          <a:latin typeface="+mn-lt"/>
          <a:ea typeface="+mn-ea"/>
          <a:cs typeface="+mn-cs"/>
        </a:defRPr>
      </a:lvl6pPr>
      <a:lvl7pPr marL="3030413" algn="l" defTabSz="1010138" rtl="0" eaLnBrk="1" latinLnBrk="0" hangingPunct="1">
        <a:defRPr sz="2000" kern="1200">
          <a:solidFill>
            <a:schemeClr val="tx1"/>
          </a:solidFill>
          <a:latin typeface="+mn-lt"/>
          <a:ea typeface="+mn-ea"/>
          <a:cs typeface="+mn-cs"/>
        </a:defRPr>
      </a:lvl7pPr>
      <a:lvl8pPr marL="3535482" algn="l" defTabSz="1010138" rtl="0" eaLnBrk="1" latinLnBrk="0" hangingPunct="1">
        <a:defRPr sz="2000" kern="1200">
          <a:solidFill>
            <a:schemeClr val="tx1"/>
          </a:solidFill>
          <a:latin typeface="+mn-lt"/>
          <a:ea typeface="+mn-ea"/>
          <a:cs typeface="+mn-cs"/>
        </a:defRPr>
      </a:lvl8pPr>
      <a:lvl9pPr marL="4040551" algn="l" defTabSz="10101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0">
            <a:extLst>
              <a:ext uri="{FF2B5EF4-FFF2-40B4-BE49-F238E27FC236}">
                <a16:creationId xmlns:a16="http://schemas.microsoft.com/office/drawing/2014/main" id="{479B6EAD-BF78-7971-3831-AD5E2433BC98}"/>
              </a:ext>
            </a:extLst>
          </p:cNvPr>
          <p:cNvSpPr txBox="1">
            <a:spLocks noChangeArrowheads="1"/>
          </p:cNvSpPr>
          <p:nvPr/>
        </p:nvSpPr>
        <p:spPr bwMode="auto">
          <a:xfrm>
            <a:off x="2936875" y="11355388"/>
            <a:ext cx="203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014" tIns="50507" rIns="101014" bIns="5050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51" name="Text Box 169">
            <a:extLst>
              <a:ext uri="{FF2B5EF4-FFF2-40B4-BE49-F238E27FC236}">
                <a16:creationId xmlns:a16="http://schemas.microsoft.com/office/drawing/2014/main" id="{9425DD55-C634-0C12-7E43-53C041D65C95}"/>
              </a:ext>
            </a:extLst>
          </p:cNvPr>
          <p:cNvSpPr txBox="1">
            <a:spLocks noChangeArrowheads="1"/>
          </p:cNvSpPr>
          <p:nvPr/>
        </p:nvSpPr>
        <p:spPr bwMode="auto">
          <a:xfrm>
            <a:off x="1049338" y="3657600"/>
            <a:ext cx="8018462" cy="3609975"/>
          </a:xfrm>
          <a:prstGeom prst="rect">
            <a:avLst/>
          </a:prstGeom>
          <a:solidFill>
            <a:schemeClr val="bg1"/>
          </a:solidFill>
          <a:ln w="57150" cmpd="thinThick">
            <a:solidFill>
              <a:schemeClr val="tx1"/>
            </a:solidFill>
            <a:miter lim="800000"/>
            <a:headEnd/>
            <a:tailEnd/>
          </a:ln>
        </p:spPr>
        <p:txBody>
          <a:bodyPr lIns="252534" tIns="111115" rIns="252534" bIns="111115">
            <a:spAutoFit/>
          </a:bodyPr>
          <a:lstStyle>
            <a:lvl1pPr defTabSz="676275">
              <a:defRPr>
                <a:solidFill>
                  <a:schemeClr val="tx1"/>
                </a:solidFill>
                <a:latin typeface="Arial" panose="020B0604020202020204" pitchFamily="34" charset="0"/>
              </a:defRPr>
            </a:lvl1pPr>
            <a:lvl2pPr marL="338138"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a:solidFill>
                  <a:srgbClr val="FF0000"/>
                </a:solidFill>
              </a:rPr>
              <a:t>Xxxxxxxxxxxxxxx</a:t>
            </a:r>
            <a:endParaRPr lang="en-US" altLang="en-US" sz="2000" b="1">
              <a:solidFill>
                <a:srgbClr val="FF0000"/>
              </a:solidFill>
            </a:endParaRPr>
          </a:p>
          <a:p>
            <a:pPr>
              <a:buFont typeface="Symbol" panose="05050102010706020507" pitchFamily="18" charset="2"/>
              <a:buChar char="·"/>
            </a:pPr>
            <a:r>
              <a:rPr lang="en-US" altLang="en-US" sz="2000"/>
              <a:t>xxxxxxxxxxxxxxxxxxxxxxxxxxxxxxx</a:t>
            </a:r>
          </a:p>
          <a:p>
            <a:pPr lvl="1" indent="0">
              <a:buFont typeface="Symbol" panose="05050102010706020507" pitchFamily="18" charset="2"/>
              <a:buChar char="·"/>
            </a:pPr>
            <a:r>
              <a:rPr lang="en-US" altLang="en-US" sz="2000"/>
              <a:t>xxxxxxxxxxxxxxxxxxxxxxxxxxxxxxx</a:t>
            </a:r>
          </a:p>
          <a:p>
            <a:pPr lvl="1" indent="0">
              <a:buFont typeface="Symbol" panose="05050102010706020507" pitchFamily="18" charset="2"/>
              <a:buChar char="·"/>
            </a:pPr>
            <a:r>
              <a:rPr lang="en-US" altLang="en-US" sz="2000"/>
              <a:t>xxxxxxxxxxxxxxxxxxxxxxxxxxxxxxx</a:t>
            </a:r>
          </a:p>
          <a:p>
            <a:endParaRPr lang="en-US" altLang="en-US" sz="2000" b="1" u="sng"/>
          </a:p>
          <a:p>
            <a:r>
              <a:rPr lang="en-US" altLang="en-US" sz="2000" b="1" u="sng"/>
              <a:t>Xxxxxxxxxxxxxxxx</a:t>
            </a:r>
          </a:p>
          <a:p>
            <a:pPr lvl="1" indent="0">
              <a:buFont typeface="Symbol" panose="05050102010706020507" pitchFamily="18" charset="2"/>
              <a:buChar char="·"/>
            </a:pPr>
            <a:r>
              <a:rPr lang="en-US" altLang="en-US" sz="2000"/>
              <a:t> xxxxxxxxxxxxxxxxxxxxxxxxxxxxxxxxxxxxxx</a:t>
            </a:r>
          </a:p>
          <a:p>
            <a:pPr lvl="1" indent="0">
              <a:buFont typeface="Symbol" panose="05050102010706020507" pitchFamily="18" charset="2"/>
              <a:buChar char="·"/>
            </a:pPr>
            <a:r>
              <a:rPr lang="en-US" altLang="en-US" sz="2000"/>
              <a:t>xxxxxxxxxxxxxxxxxxxxxxxxxxxxxxxxxxxx</a:t>
            </a:r>
          </a:p>
          <a:p>
            <a:pPr lvl="1" indent="0">
              <a:buFont typeface="Symbol" panose="05050102010706020507" pitchFamily="18" charset="2"/>
              <a:buChar char="·"/>
            </a:pPr>
            <a:r>
              <a:rPr lang="en-US" altLang="en-US" sz="2000"/>
              <a:t>xxxxxxxxxxxxxxxxxxxxxxxxxxxxxxxxxxxxx</a:t>
            </a:r>
          </a:p>
          <a:p>
            <a:pPr lvl="1" indent="0">
              <a:buFont typeface="Symbol" panose="05050102010706020507" pitchFamily="18" charset="2"/>
              <a:buChar char="·"/>
            </a:pPr>
            <a:r>
              <a:rPr lang="en-US" altLang="en-US" sz="2000"/>
              <a:t>xxxxxxxxxxxxxxxxxxxxxxxxxxxxxxxxxxxxxx</a:t>
            </a:r>
          </a:p>
          <a:p>
            <a:pPr lvl="1" indent="0">
              <a:buFont typeface="Symbol" panose="05050102010706020507" pitchFamily="18" charset="2"/>
              <a:buChar char="·"/>
            </a:pPr>
            <a:r>
              <a:rPr lang="en-US" altLang="en-US" sz="2000"/>
              <a:t>xxxxxxxxxxxxxxxxxxxxxxxxxxxxxxxxxxxxxxx</a:t>
            </a:r>
            <a:endParaRPr lang="en-US" altLang="en-US" sz="1500"/>
          </a:p>
        </p:txBody>
      </p:sp>
      <p:sp>
        <p:nvSpPr>
          <p:cNvPr id="2052" name="Text Box 171">
            <a:extLst>
              <a:ext uri="{FF2B5EF4-FFF2-40B4-BE49-F238E27FC236}">
                <a16:creationId xmlns:a16="http://schemas.microsoft.com/office/drawing/2014/main" id="{EAD463F8-D219-5D87-BDAA-C0B139524DC8}"/>
              </a:ext>
            </a:extLst>
          </p:cNvPr>
          <p:cNvSpPr txBox="1">
            <a:spLocks noChangeArrowheads="1"/>
          </p:cNvSpPr>
          <p:nvPr/>
        </p:nvSpPr>
        <p:spPr bwMode="auto">
          <a:xfrm>
            <a:off x="23850600" y="3657600"/>
            <a:ext cx="8313738" cy="3840163"/>
          </a:xfrm>
          <a:prstGeom prst="rect">
            <a:avLst/>
          </a:prstGeom>
          <a:solidFill>
            <a:schemeClr val="bg1"/>
          </a:solidFill>
          <a:ln w="57150" cmpd="thinThick">
            <a:solidFill>
              <a:schemeClr val="tx1"/>
            </a:solidFill>
            <a:miter lim="800000"/>
            <a:headEnd/>
            <a:tailEnd/>
          </a:ln>
        </p:spPr>
        <p:txBody>
          <a:bodyPr lIns="252534" tIns="111115" rIns="252534" bIns="111115">
            <a:spAutoFit/>
          </a:bodyPr>
          <a:lstStyle>
            <a:lvl1pPr defTabSz="2379663">
              <a:defRPr>
                <a:solidFill>
                  <a:schemeClr val="tx1"/>
                </a:solidFill>
                <a:latin typeface="Arial" panose="020B0604020202020204" pitchFamily="34" charset="0"/>
              </a:defRPr>
            </a:lvl1pPr>
            <a:lvl2pPr marL="742950" indent="-285750" defTabSz="2379663">
              <a:defRPr>
                <a:solidFill>
                  <a:schemeClr val="tx1"/>
                </a:solidFill>
                <a:latin typeface="Arial" panose="020B0604020202020204" pitchFamily="34" charset="0"/>
              </a:defRPr>
            </a:lvl2pPr>
            <a:lvl3pPr marL="1143000" indent="-228600" defTabSz="2379663">
              <a:defRPr>
                <a:solidFill>
                  <a:schemeClr val="tx1"/>
                </a:solidFill>
                <a:latin typeface="Arial" panose="020B0604020202020204" pitchFamily="34" charset="0"/>
              </a:defRPr>
            </a:lvl3pPr>
            <a:lvl4pPr marL="1600200" indent="-228600" defTabSz="2379663">
              <a:defRPr>
                <a:solidFill>
                  <a:schemeClr val="tx1"/>
                </a:solidFill>
                <a:latin typeface="Arial" panose="020B0604020202020204" pitchFamily="34" charset="0"/>
              </a:defRPr>
            </a:lvl4pPr>
            <a:lvl5pPr marL="2057400" indent="-228600" defTabSz="2379663">
              <a:defRPr>
                <a:solidFill>
                  <a:schemeClr val="tx1"/>
                </a:solidFill>
                <a:latin typeface="Arial" panose="020B0604020202020204" pitchFamily="34" charset="0"/>
              </a:defRPr>
            </a:lvl5pPr>
            <a:lvl6pPr marL="2514600" indent="-228600" defTabSz="2379663" eaLnBrk="0" fontAlgn="base" hangingPunct="0">
              <a:spcBef>
                <a:spcPct val="0"/>
              </a:spcBef>
              <a:spcAft>
                <a:spcPct val="0"/>
              </a:spcAft>
              <a:defRPr>
                <a:solidFill>
                  <a:schemeClr val="tx1"/>
                </a:solidFill>
                <a:latin typeface="Arial" panose="020B0604020202020204" pitchFamily="34" charset="0"/>
              </a:defRPr>
            </a:lvl6pPr>
            <a:lvl7pPr marL="2971800" indent="-228600" defTabSz="2379663" eaLnBrk="0" fontAlgn="base" hangingPunct="0">
              <a:spcBef>
                <a:spcPct val="0"/>
              </a:spcBef>
              <a:spcAft>
                <a:spcPct val="0"/>
              </a:spcAft>
              <a:defRPr>
                <a:solidFill>
                  <a:schemeClr val="tx1"/>
                </a:solidFill>
                <a:latin typeface="Arial" panose="020B0604020202020204" pitchFamily="34" charset="0"/>
              </a:defRPr>
            </a:lvl7pPr>
            <a:lvl8pPr marL="3429000" indent="-228600" defTabSz="2379663" eaLnBrk="0" fontAlgn="base" hangingPunct="0">
              <a:spcBef>
                <a:spcPct val="0"/>
              </a:spcBef>
              <a:spcAft>
                <a:spcPct val="0"/>
              </a:spcAft>
              <a:defRPr>
                <a:solidFill>
                  <a:schemeClr val="tx1"/>
                </a:solidFill>
                <a:latin typeface="Arial" panose="020B0604020202020204" pitchFamily="34" charset="0"/>
              </a:defRPr>
            </a:lvl8pPr>
            <a:lvl9pPr marL="3886200" indent="-228600" defTabSz="2379663"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11111111111111111111111111111111111111111111111111111111111111111111111111111</a:t>
            </a:r>
          </a:p>
          <a:p>
            <a:r>
              <a:rPr lang="en-US" altLang="en-US" sz="2000"/>
              <a:t>22222222222222222222222222222222222222222222222222222222222222222222222222222</a:t>
            </a:r>
          </a:p>
          <a:p>
            <a:r>
              <a:rPr lang="en-US" altLang="en-US" sz="2000"/>
              <a:t>3333333333333333333333333333333333333333333333333</a:t>
            </a:r>
          </a:p>
          <a:p>
            <a:r>
              <a:rPr lang="en-US" altLang="en-US" sz="2000"/>
              <a:t>444444444444444444444444444444444444444444444444444</a:t>
            </a:r>
          </a:p>
          <a:p>
            <a:r>
              <a:rPr lang="en-US" altLang="en-US" sz="2000"/>
              <a:t>5555555555555555555555555555555555555555555555555</a:t>
            </a:r>
          </a:p>
          <a:p>
            <a:r>
              <a:rPr lang="en-US" altLang="en-US" sz="2000"/>
              <a:t>6666666666666666666666666666666666666666666666666</a:t>
            </a:r>
          </a:p>
          <a:p>
            <a:r>
              <a:rPr lang="en-US" altLang="en-US" sz="2000"/>
              <a:t>77777777777777777777777777777777777777777777777777</a:t>
            </a:r>
          </a:p>
          <a:p>
            <a:r>
              <a:rPr lang="en-US" altLang="en-US" sz="2000"/>
              <a:t>888888888888888888888888888888888888888888888888</a:t>
            </a:r>
          </a:p>
          <a:p>
            <a:r>
              <a:rPr lang="en-US" altLang="en-US" sz="2000"/>
              <a:t>AAAAAAAAAAAAAAAAAAAAAAAAAAAAAAAAAAAAA</a:t>
            </a:r>
            <a:br>
              <a:rPr lang="en-US" altLang="en-US" sz="2000"/>
            </a:br>
            <a:endParaRPr lang="en-US" altLang="en-US" sz="1500">
              <a:solidFill>
                <a:srgbClr val="FF0000"/>
              </a:solidFill>
            </a:endParaRPr>
          </a:p>
        </p:txBody>
      </p:sp>
      <p:sp>
        <p:nvSpPr>
          <p:cNvPr id="2053" name="Text Box 172">
            <a:extLst>
              <a:ext uri="{FF2B5EF4-FFF2-40B4-BE49-F238E27FC236}">
                <a16:creationId xmlns:a16="http://schemas.microsoft.com/office/drawing/2014/main" id="{505986FE-1502-DD06-4D25-62122B69BD7E}"/>
              </a:ext>
            </a:extLst>
          </p:cNvPr>
          <p:cNvSpPr txBox="1">
            <a:spLocks noChangeArrowheads="1"/>
          </p:cNvSpPr>
          <p:nvPr/>
        </p:nvSpPr>
        <p:spPr bwMode="auto">
          <a:xfrm>
            <a:off x="10113963" y="3657600"/>
            <a:ext cx="12593637" cy="13716000"/>
          </a:xfrm>
          <a:prstGeom prst="rect">
            <a:avLst/>
          </a:prstGeom>
          <a:solidFill>
            <a:srgbClr val="FFFFFF"/>
          </a:solidFill>
          <a:ln w="57150" cmpd="thinThick">
            <a:solidFill>
              <a:schemeClr val="tx1"/>
            </a:solidFill>
            <a:miter lim="800000"/>
            <a:headEnd/>
            <a:tailEnd/>
          </a:ln>
        </p:spPr>
        <p:txBody>
          <a:bodyPr lIns="252534" tIns="111115" rIns="252534" bIns="1111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300" b="1"/>
          </a:p>
          <a:p>
            <a:endParaRPr lang="en-US" altLang="en-US" sz="2000"/>
          </a:p>
          <a:p>
            <a:r>
              <a:rPr lang="en-US" altLang="en-US" sz="2000"/>
              <a:t>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endParaRPr lang="en-US" altLang="en-US" sz="2000"/>
          </a:p>
          <a:p>
            <a:r>
              <a:rPr lang="en-US" altLang="en-US" sz="2000"/>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endParaRPr lang="en-US" altLang="en-US" sz="2000"/>
          </a:p>
          <a:p>
            <a:r>
              <a:rPr lang="en-US" altLang="en-US" sz="2000"/>
              <a:t>The dotted lines through the center of the piece will not print, they are for alignment. You can move them around by clicking and holding them, and a little box will tell you where they are on the page. Use them to get your pictures or text boxes aligned together.</a:t>
            </a:r>
          </a:p>
          <a:p>
            <a:endParaRPr lang="en-US" altLang="en-US" sz="2000"/>
          </a:p>
          <a:p>
            <a:r>
              <a:rPr lang="en-US" altLang="en-US" sz="2000" b="1"/>
              <a:t>How to bring things in from Excel and Word</a:t>
            </a:r>
            <a:endParaRPr lang="en-US" altLang="en-US" sz="2000"/>
          </a:p>
          <a:p>
            <a:endParaRPr lang="en-US" altLang="en-US" sz="2000"/>
          </a:p>
          <a:p>
            <a:r>
              <a:rPr lang="en-US" altLang="en-US" sz="2000" b="1"/>
              <a:t>Excel</a:t>
            </a:r>
            <a:r>
              <a:rPr lang="en-US" altLang="en-US" sz="2000"/>
              <a:t>: select the chart, hit edit-copy, and then edit-paste into PowerPoint. The chart can then be stretched to fit as required. If you need to edit parts of the chart, it can be ungrouped. </a:t>
            </a:r>
            <a:r>
              <a:rPr lang="en-US" altLang="en-US" sz="2000" b="1" i="1" u="sng"/>
              <a:t>Watch out</a:t>
            </a:r>
            <a:r>
              <a:rPr lang="en-US" altLang="en-US" sz="2000"/>
              <a:t> for scientific symbols used in imported charts, which PowerPoint will not recognize as a used font and may print improperly if we don’t have the font installed on our system. We suggest you use Arial or Times New Roman for type, and Symbol for scientific symbols.</a:t>
            </a:r>
          </a:p>
          <a:p>
            <a:endParaRPr lang="en-US" altLang="en-US" sz="2000"/>
          </a:p>
          <a:p>
            <a:r>
              <a:rPr lang="en-US" altLang="en-US" sz="2000" b="1"/>
              <a:t>Word</a:t>
            </a:r>
            <a:r>
              <a:rPr lang="en-US" altLang="en-US" sz="2000"/>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endParaRPr lang="en-US" altLang="en-US" sz="2000" b="1"/>
          </a:p>
          <a:p>
            <a:r>
              <a:rPr lang="en-US" altLang="en-US" sz="2000" b="1"/>
              <a:t>Scans: </a:t>
            </a:r>
            <a:r>
              <a:rPr lang="en-US" altLang="en-US" sz="2000"/>
              <a:t>we need images to be 100 dpi in their </a:t>
            </a:r>
            <a:r>
              <a:rPr lang="en-US" altLang="en-US" sz="2000" u="sng"/>
              <a:t>final size</a:t>
            </a:r>
            <a:r>
              <a:rPr lang="en-US" altLang="en-US" sz="2000"/>
              <a:t>, or use a rule of thumb of 2 to 4 megabytes of uncompressed .tif file per square foot of image..</a:t>
            </a:r>
          </a:p>
          <a:p>
            <a:endParaRPr lang="en-US" altLang="en-US" sz="2000"/>
          </a:p>
          <a:p>
            <a:r>
              <a:rPr lang="en-US" altLang="en-US" sz="2000"/>
              <a:t>JPEG files are OK. If you are designing your poster on a PC and using digital pictures generated on a Mac, be sure to convert them to tif or jpg before bringing them into PowerPoint. PICT files will display but not print.</a:t>
            </a:r>
          </a:p>
          <a:p>
            <a:endParaRPr lang="en-US" altLang="en-US" sz="2000"/>
          </a:p>
          <a:p>
            <a:endParaRPr lang="en-US" altLang="en-US" sz="2000"/>
          </a:p>
          <a:p>
            <a:r>
              <a:rPr lang="en-US" altLang="en-US" sz="2000" b="1"/>
              <a:t>Preview: </a:t>
            </a:r>
            <a:r>
              <a:rPr lang="en-US" altLang="en-US" sz="2000"/>
              <a:t>To see your in poster in actual  size, go to view-zoom-200%. This is a good way to be sure your pictures are going to look OK.</a:t>
            </a:r>
          </a:p>
          <a:p>
            <a:endParaRPr lang="en-US" altLang="en-US" sz="2000"/>
          </a:p>
          <a:p>
            <a:endParaRPr lang="en-US" altLang="en-US" sz="2000"/>
          </a:p>
        </p:txBody>
      </p:sp>
      <p:sp>
        <p:nvSpPr>
          <p:cNvPr id="2054" name="Text Box 173">
            <a:extLst>
              <a:ext uri="{FF2B5EF4-FFF2-40B4-BE49-F238E27FC236}">
                <a16:creationId xmlns:a16="http://schemas.microsoft.com/office/drawing/2014/main" id="{2C917522-4CA0-F513-5D1C-92BBC1674A43}"/>
              </a:ext>
            </a:extLst>
          </p:cNvPr>
          <p:cNvSpPr txBox="1">
            <a:spLocks noChangeArrowheads="1"/>
          </p:cNvSpPr>
          <p:nvPr/>
        </p:nvSpPr>
        <p:spPr bwMode="auto">
          <a:xfrm>
            <a:off x="23926800" y="15163800"/>
            <a:ext cx="8356600" cy="2686050"/>
          </a:xfrm>
          <a:prstGeom prst="rect">
            <a:avLst/>
          </a:prstGeom>
          <a:solidFill>
            <a:schemeClr val="bg1"/>
          </a:solidFill>
          <a:ln w="57150" cmpd="thinThick">
            <a:solidFill>
              <a:schemeClr val="tx1"/>
            </a:solidFill>
            <a:miter lim="800000"/>
            <a:headEnd/>
            <a:tailEnd/>
          </a:ln>
        </p:spPr>
        <p:txBody>
          <a:bodyPr lIns="252534" tIns="111115" rIns="252534" bIns="1111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Symbol" panose="05050102010706020507" pitchFamily="18" charset="2"/>
              <a:buNone/>
            </a:pPr>
            <a:r>
              <a:rPr lang="en-US" altLang="en-US" sz="2000">
                <a:solidFill>
                  <a:srgbClr val="FF0000"/>
                </a:solidFill>
              </a:rPr>
              <a:t>11111111111111111111111111111111111111111111111111111111111111111111111111111</a:t>
            </a:r>
          </a:p>
          <a:p>
            <a:pPr algn="just"/>
            <a:r>
              <a:rPr lang="en-US" altLang="en-US" sz="2000"/>
              <a:t>22222222222222222222222222222222222222222222222222222222222222222222222222222</a:t>
            </a:r>
          </a:p>
          <a:p>
            <a:pPr algn="just"/>
            <a:r>
              <a:rPr lang="en-US" altLang="en-US" sz="2000"/>
              <a:t>3333333333333333333333333333333333333333333333333</a:t>
            </a:r>
          </a:p>
          <a:p>
            <a:pPr algn="just"/>
            <a:r>
              <a:rPr lang="en-US" altLang="en-US" sz="2000"/>
              <a:t>444444444444444444444444444444444444444444444444444</a:t>
            </a:r>
          </a:p>
          <a:p>
            <a:pPr algn="just"/>
            <a:r>
              <a:rPr lang="en-US" altLang="en-US" sz="2000"/>
              <a:t>5555555555555555555555555555555555555555555555555</a:t>
            </a:r>
          </a:p>
          <a:p>
            <a:pPr algn="just"/>
            <a:r>
              <a:rPr lang="en-US" altLang="en-US" sz="2000"/>
              <a:t>6666666666666666666666666666666666666666666666666</a:t>
            </a:r>
          </a:p>
        </p:txBody>
      </p:sp>
      <p:sp>
        <p:nvSpPr>
          <p:cNvPr id="2055" name="Text Box 177">
            <a:extLst>
              <a:ext uri="{FF2B5EF4-FFF2-40B4-BE49-F238E27FC236}">
                <a16:creationId xmlns:a16="http://schemas.microsoft.com/office/drawing/2014/main" id="{EF6DD58F-C026-8EE3-034A-9E2D44AC5B89}"/>
              </a:ext>
            </a:extLst>
          </p:cNvPr>
          <p:cNvSpPr txBox="1">
            <a:spLocks noChangeArrowheads="1"/>
          </p:cNvSpPr>
          <p:nvPr/>
        </p:nvSpPr>
        <p:spPr bwMode="auto">
          <a:xfrm>
            <a:off x="23926800" y="10864850"/>
            <a:ext cx="8356600" cy="3382963"/>
          </a:xfrm>
          <a:prstGeom prst="rect">
            <a:avLst/>
          </a:prstGeom>
          <a:solidFill>
            <a:schemeClr val="bg1"/>
          </a:solidFill>
          <a:ln w="57150" cmpd="thinThick">
            <a:solidFill>
              <a:schemeClr val="tx1"/>
            </a:solidFill>
            <a:miter lim="800000"/>
            <a:headEnd/>
            <a:tailEnd/>
          </a:ln>
        </p:spPr>
        <p:txBody>
          <a:bodyPr lIns="252534" tIns="111115" rIns="252534" bIns="111115">
            <a:spAutoFit/>
          </a:bodyPr>
          <a:lstStyle>
            <a:lvl1pPr defTabSz="2379663">
              <a:defRPr>
                <a:solidFill>
                  <a:schemeClr val="tx1"/>
                </a:solidFill>
                <a:latin typeface="Arial" panose="020B0604020202020204" pitchFamily="34" charset="0"/>
              </a:defRPr>
            </a:lvl1pPr>
            <a:lvl2pPr marL="742950" indent="-285750" defTabSz="2379663">
              <a:defRPr>
                <a:solidFill>
                  <a:schemeClr val="tx1"/>
                </a:solidFill>
                <a:latin typeface="Arial" panose="020B0604020202020204" pitchFamily="34" charset="0"/>
              </a:defRPr>
            </a:lvl2pPr>
            <a:lvl3pPr marL="1143000" indent="-228600" defTabSz="2379663">
              <a:defRPr>
                <a:solidFill>
                  <a:schemeClr val="tx1"/>
                </a:solidFill>
                <a:latin typeface="Arial" panose="020B0604020202020204" pitchFamily="34" charset="0"/>
              </a:defRPr>
            </a:lvl3pPr>
            <a:lvl4pPr marL="1600200" indent="-228600" defTabSz="2379663">
              <a:defRPr>
                <a:solidFill>
                  <a:schemeClr val="tx1"/>
                </a:solidFill>
                <a:latin typeface="Arial" panose="020B0604020202020204" pitchFamily="34" charset="0"/>
              </a:defRPr>
            </a:lvl4pPr>
            <a:lvl5pPr marL="2057400" indent="-228600" defTabSz="2379663">
              <a:defRPr>
                <a:solidFill>
                  <a:schemeClr val="tx1"/>
                </a:solidFill>
                <a:latin typeface="Arial" panose="020B0604020202020204" pitchFamily="34" charset="0"/>
              </a:defRPr>
            </a:lvl5pPr>
            <a:lvl6pPr marL="2514600" indent="-228600" defTabSz="2379663" eaLnBrk="0" fontAlgn="base" hangingPunct="0">
              <a:spcBef>
                <a:spcPct val="0"/>
              </a:spcBef>
              <a:spcAft>
                <a:spcPct val="0"/>
              </a:spcAft>
              <a:defRPr>
                <a:solidFill>
                  <a:schemeClr val="tx1"/>
                </a:solidFill>
                <a:latin typeface="Arial" panose="020B0604020202020204" pitchFamily="34" charset="0"/>
              </a:defRPr>
            </a:lvl6pPr>
            <a:lvl7pPr marL="2971800" indent="-228600" defTabSz="2379663" eaLnBrk="0" fontAlgn="base" hangingPunct="0">
              <a:spcBef>
                <a:spcPct val="0"/>
              </a:spcBef>
              <a:spcAft>
                <a:spcPct val="0"/>
              </a:spcAft>
              <a:defRPr>
                <a:solidFill>
                  <a:schemeClr val="tx1"/>
                </a:solidFill>
                <a:latin typeface="Arial" panose="020B0604020202020204" pitchFamily="34" charset="0"/>
              </a:defRPr>
            </a:lvl7pPr>
            <a:lvl8pPr marL="3429000" indent="-228600" defTabSz="2379663" eaLnBrk="0" fontAlgn="base" hangingPunct="0">
              <a:spcBef>
                <a:spcPct val="0"/>
              </a:spcBef>
              <a:spcAft>
                <a:spcPct val="0"/>
              </a:spcAft>
              <a:defRPr>
                <a:solidFill>
                  <a:schemeClr val="tx1"/>
                </a:solidFill>
                <a:latin typeface="Arial" panose="020B0604020202020204" pitchFamily="34" charset="0"/>
              </a:defRPr>
            </a:lvl8pPr>
            <a:lvl9pPr marL="3886200" indent="-228600" defTabSz="2379663"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11111111111111111111111111111111111111111111111111111111111111111111111111111</a:t>
            </a:r>
          </a:p>
          <a:p>
            <a:r>
              <a:rPr lang="en-US" altLang="en-US" sz="2000"/>
              <a:t>22222222222222222222222222222222222222222222222222222222222222222222222222222</a:t>
            </a:r>
          </a:p>
          <a:p>
            <a:r>
              <a:rPr lang="en-US" altLang="en-US" sz="2000"/>
              <a:t>3333333333333333333333333333333333333333333333333</a:t>
            </a:r>
          </a:p>
          <a:p>
            <a:r>
              <a:rPr lang="en-US" altLang="en-US" sz="2000"/>
              <a:t>444444444444444444444444444444444444444444444444444</a:t>
            </a:r>
          </a:p>
          <a:p>
            <a:r>
              <a:rPr lang="en-US" altLang="en-US" sz="2000"/>
              <a:t>5555555555555555555555555555555555555555555555555</a:t>
            </a:r>
          </a:p>
          <a:p>
            <a:r>
              <a:rPr lang="en-US" altLang="en-US" sz="2000"/>
              <a:t>6666666666666666666666666666666666666666666666666</a:t>
            </a:r>
          </a:p>
          <a:p>
            <a:r>
              <a:rPr lang="en-US" altLang="en-US" sz="2000"/>
              <a:t>77777777777777777777777777777777777777777777777777</a:t>
            </a:r>
          </a:p>
          <a:p>
            <a:r>
              <a:rPr lang="en-US" altLang="en-US" sz="2000"/>
              <a:t>888888888888888888888888888888888888888888888888</a:t>
            </a:r>
          </a:p>
          <a:p>
            <a:endParaRPr lang="en-US" altLang="en-US" sz="2000"/>
          </a:p>
          <a:p>
            <a:endParaRPr lang="en-US" altLang="en-US" sz="2000"/>
          </a:p>
        </p:txBody>
      </p:sp>
      <p:sp>
        <p:nvSpPr>
          <p:cNvPr id="2056" name="Text Box 182">
            <a:extLst>
              <a:ext uri="{FF2B5EF4-FFF2-40B4-BE49-F238E27FC236}">
                <a16:creationId xmlns:a16="http://schemas.microsoft.com/office/drawing/2014/main" id="{ED784776-E303-D995-1E2A-9FA2FE2419F8}"/>
              </a:ext>
            </a:extLst>
          </p:cNvPr>
          <p:cNvSpPr txBox="1">
            <a:spLocks noChangeArrowheads="1"/>
          </p:cNvSpPr>
          <p:nvPr/>
        </p:nvSpPr>
        <p:spPr bwMode="auto">
          <a:xfrm>
            <a:off x="1049338" y="8153400"/>
            <a:ext cx="8018462" cy="5418138"/>
          </a:xfrm>
          <a:prstGeom prst="rect">
            <a:avLst/>
          </a:prstGeom>
          <a:solidFill>
            <a:schemeClr val="bg1"/>
          </a:solidFill>
          <a:ln w="57150" cmpd="thinThick">
            <a:solidFill>
              <a:schemeClr val="tx1"/>
            </a:solidFill>
            <a:miter lim="800000"/>
            <a:headEnd/>
            <a:tailEnd/>
          </a:ln>
        </p:spPr>
        <p:txBody>
          <a:bodyPr lIns="252534" tIns="111115" rIns="252534" bIns="111115">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endParaRPr lang="en-US" altLang="en-US" sz="2000"/>
          </a:p>
          <a:p>
            <a:r>
              <a:rPr lang="en-US" altLang="en-US" sz="2000"/>
              <a:t>YyyyyyyyyyyyyyyyyyyyyyyyyyyyyyyyyyyyyyyyyyyyyyyyyyyyyyyyyyyyyyyyyyyyyyyyyyyyyyyyyyyyyyyyyyyyyyyyyyyyyyyyyyyyyyyyyyyyyyyyyyyyyyyyyyyyyyyyyyyyyyyyyyyyyyyyyyyyyyyYyyyyyyyyyyyyyyyyyyyyyyyyyyyyyyyyyyyyyyyyyyyyyyyyyyyyyyyyyyyyyy.</a:t>
            </a:r>
            <a:endParaRPr lang="en-US" altLang="en-US" sz="2000" b="1"/>
          </a:p>
          <a:p>
            <a:pPr algn="ctr"/>
            <a:endParaRPr lang="en-US" altLang="en-US" sz="2000" b="1"/>
          </a:p>
          <a:p>
            <a:endParaRPr lang="en-US" altLang="en-US" sz="2000"/>
          </a:p>
        </p:txBody>
      </p:sp>
      <p:sp>
        <p:nvSpPr>
          <p:cNvPr id="2057" name="Text Box 183">
            <a:extLst>
              <a:ext uri="{FF2B5EF4-FFF2-40B4-BE49-F238E27FC236}">
                <a16:creationId xmlns:a16="http://schemas.microsoft.com/office/drawing/2014/main" id="{274545A8-1FF2-1786-E2B0-82EC3181367F}"/>
              </a:ext>
            </a:extLst>
          </p:cNvPr>
          <p:cNvSpPr txBox="1">
            <a:spLocks noChangeArrowheads="1"/>
          </p:cNvSpPr>
          <p:nvPr/>
        </p:nvSpPr>
        <p:spPr bwMode="auto">
          <a:xfrm>
            <a:off x="1049338" y="3054350"/>
            <a:ext cx="8001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7574" tIns="33786" rIns="67574" bIns="33786">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a:t>BACKGROUND</a:t>
            </a:r>
          </a:p>
        </p:txBody>
      </p:sp>
      <p:sp>
        <p:nvSpPr>
          <p:cNvPr id="2058" name="Text Box 184">
            <a:extLst>
              <a:ext uri="{FF2B5EF4-FFF2-40B4-BE49-F238E27FC236}">
                <a16:creationId xmlns:a16="http://schemas.microsoft.com/office/drawing/2014/main" id="{5BD58288-67C4-D50F-A55F-98611EBD91C0}"/>
              </a:ext>
            </a:extLst>
          </p:cNvPr>
          <p:cNvSpPr txBox="1">
            <a:spLocks noChangeArrowheads="1"/>
          </p:cNvSpPr>
          <p:nvPr/>
        </p:nvSpPr>
        <p:spPr bwMode="auto">
          <a:xfrm>
            <a:off x="1049338" y="7543800"/>
            <a:ext cx="79343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7574" tIns="33786" rIns="67574" bIns="33786">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a:t>PURPOSE AND HYPOTHESIS</a:t>
            </a:r>
          </a:p>
        </p:txBody>
      </p:sp>
      <p:sp>
        <p:nvSpPr>
          <p:cNvPr id="2059" name="Text Box 185">
            <a:extLst>
              <a:ext uri="{FF2B5EF4-FFF2-40B4-BE49-F238E27FC236}">
                <a16:creationId xmlns:a16="http://schemas.microsoft.com/office/drawing/2014/main" id="{75899656-F96F-8846-8696-0E2122000F60}"/>
              </a:ext>
            </a:extLst>
          </p:cNvPr>
          <p:cNvSpPr txBox="1">
            <a:spLocks noChangeArrowheads="1"/>
          </p:cNvSpPr>
          <p:nvPr/>
        </p:nvSpPr>
        <p:spPr bwMode="auto">
          <a:xfrm>
            <a:off x="10134600" y="3055938"/>
            <a:ext cx="125730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7574" tIns="33786" rIns="67574" bIns="33786">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a:t>MATERIALS AND METHODS</a:t>
            </a:r>
          </a:p>
        </p:txBody>
      </p:sp>
      <p:sp>
        <p:nvSpPr>
          <p:cNvPr id="2060" name="Text Box 186">
            <a:extLst>
              <a:ext uri="{FF2B5EF4-FFF2-40B4-BE49-F238E27FC236}">
                <a16:creationId xmlns:a16="http://schemas.microsoft.com/office/drawing/2014/main" id="{B9B6D8E4-4511-F7D4-DA4E-7F6413E5E67A}"/>
              </a:ext>
            </a:extLst>
          </p:cNvPr>
          <p:cNvSpPr txBox="1">
            <a:spLocks noChangeArrowheads="1"/>
          </p:cNvSpPr>
          <p:nvPr/>
        </p:nvSpPr>
        <p:spPr bwMode="auto">
          <a:xfrm>
            <a:off x="23850600" y="3066526"/>
            <a:ext cx="83058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7574" tIns="33786" rIns="67574" bIns="33786">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a:t>RESULTS</a:t>
            </a:r>
          </a:p>
        </p:txBody>
      </p:sp>
      <p:sp>
        <p:nvSpPr>
          <p:cNvPr id="2061" name="Text Box 187">
            <a:extLst>
              <a:ext uri="{FF2B5EF4-FFF2-40B4-BE49-F238E27FC236}">
                <a16:creationId xmlns:a16="http://schemas.microsoft.com/office/drawing/2014/main" id="{EAB06640-86CD-536D-FAAF-F8ACC41FECB4}"/>
              </a:ext>
            </a:extLst>
          </p:cNvPr>
          <p:cNvSpPr txBox="1">
            <a:spLocks noChangeArrowheads="1"/>
          </p:cNvSpPr>
          <p:nvPr/>
        </p:nvSpPr>
        <p:spPr bwMode="auto">
          <a:xfrm>
            <a:off x="23926800" y="10218738"/>
            <a:ext cx="83566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7574" tIns="33786" rIns="67574" bIns="33786">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a:t>CONCLUSIONS</a:t>
            </a:r>
          </a:p>
        </p:txBody>
      </p:sp>
      <p:sp>
        <p:nvSpPr>
          <p:cNvPr id="2062" name="Text Box 188">
            <a:extLst>
              <a:ext uri="{FF2B5EF4-FFF2-40B4-BE49-F238E27FC236}">
                <a16:creationId xmlns:a16="http://schemas.microsoft.com/office/drawing/2014/main" id="{44FA3CF4-D26A-2C62-AD3A-649C4D3E1B4B}"/>
              </a:ext>
            </a:extLst>
          </p:cNvPr>
          <p:cNvSpPr txBox="1">
            <a:spLocks noChangeArrowheads="1"/>
          </p:cNvSpPr>
          <p:nvPr/>
        </p:nvSpPr>
        <p:spPr bwMode="auto">
          <a:xfrm>
            <a:off x="23926800" y="14562138"/>
            <a:ext cx="83566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7574" tIns="33786" rIns="67574" bIns="33786">
            <a:spAutoFit/>
          </a:bodyP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a:t>REFERENCES</a:t>
            </a:r>
          </a:p>
        </p:txBody>
      </p:sp>
      <p:graphicFrame>
        <p:nvGraphicFramePr>
          <p:cNvPr id="2063" name="Object 71">
            <a:extLst>
              <a:ext uri="{FF2B5EF4-FFF2-40B4-BE49-F238E27FC236}">
                <a16:creationId xmlns:a16="http://schemas.microsoft.com/office/drawing/2014/main" id="{D0265C08-7BA3-52EB-E7A9-50FB82EEC717}"/>
              </a:ext>
            </a:extLst>
          </p:cNvPr>
          <p:cNvGraphicFramePr>
            <a:graphicFrameLocks noChangeAspect="1"/>
          </p:cNvGraphicFramePr>
          <p:nvPr/>
        </p:nvGraphicFramePr>
        <p:xfrm>
          <a:off x="1963738" y="13944600"/>
          <a:ext cx="5908675" cy="3910013"/>
        </p:xfrm>
        <a:graphic>
          <a:graphicData uri="http://schemas.openxmlformats.org/presentationml/2006/ole">
            <mc:AlternateContent xmlns:mc="http://schemas.openxmlformats.org/markup-compatibility/2006">
              <mc:Choice xmlns:v="urn:schemas-microsoft-com:vml" Requires="v">
                <p:oleObj name="Chart" r:id="rId2" imgW="10972800" imgH="7315110" progId="MSGraph.Chart.8">
                  <p:embed followColorScheme="full"/>
                </p:oleObj>
              </mc:Choice>
              <mc:Fallback>
                <p:oleObj name="Chart" r:id="rId2" imgW="10972800" imgH="7315110" progId="MSGraph.Chart.8">
                  <p:embed followColorScheme="full"/>
                  <p:pic>
                    <p:nvPicPr>
                      <p:cNvPr id="2063" name="Object 71">
                        <a:extLst>
                          <a:ext uri="{FF2B5EF4-FFF2-40B4-BE49-F238E27FC236}">
                            <a16:creationId xmlns:a16="http://schemas.microsoft.com/office/drawing/2014/main" id="{D0265C08-7BA3-52EB-E7A9-50FB82EEC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13944600"/>
                        <a:ext cx="5908675" cy="391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64" name="Picture 191" descr="ACNCR01-09-55-007">
            <a:extLst>
              <a:ext uri="{FF2B5EF4-FFF2-40B4-BE49-F238E27FC236}">
                <a16:creationId xmlns:a16="http://schemas.microsoft.com/office/drawing/2014/main" id="{6D47AA46-F74D-AAF8-B5A8-D18CF3ED4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6400" y="7772400"/>
            <a:ext cx="31226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92" descr="ACNCR01-09-55-016">
            <a:extLst>
              <a:ext uri="{FF2B5EF4-FFF2-40B4-BE49-F238E27FC236}">
                <a16:creationId xmlns:a16="http://schemas.microsoft.com/office/drawing/2014/main" id="{7EDB6928-5CD8-CA56-0A13-C99F5C68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7800" y="7772400"/>
            <a:ext cx="3376613"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168">
            <a:extLst>
              <a:ext uri="{FF2B5EF4-FFF2-40B4-BE49-F238E27FC236}">
                <a16:creationId xmlns:a16="http://schemas.microsoft.com/office/drawing/2014/main" id="{E97533FB-2873-B814-AF6B-85F22F5BAB72}"/>
              </a:ext>
            </a:extLst>
          </p:cNvPr>
          <p:cNvSpPr txBox="1">
            <a:spLocks noChangeArrowheads="1"/>
          </p:cNvSpPr>
          <p:nvPr/>
        </p:nvSpPr>
        <p:spPr bwMode="auto">
          <a:xfrm>
            <a:off x="4495800" y="228600"/>
            <a:ext cx="23850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170" tIns="30584" rIns="61170" bIns="30584">
            <a:spAutoFit/>
          </a:bodyPr>
          <a:lstStyle>
            <a:lvl1pPr defTabSz="612775">
              <a:defRPr>
                <a:solidFill>
                  <a:schemeClr val="tx1"/>
                </a:solidFill>
                <a:latin typeface="Arial" panose="020B0604020202020204" pitchFamily="34" charset="0"/>
              </a:defRPr>
            </a:lvl1pPr>
            <a:lvl2pPr marL="742950" indent="-285750" defTabSz="612775">
              <a:defRPr>
                <a:solidFill>
                  <a:schemeClr val="tx1"/>
                </a:solidFill>
                <a:latin typeface="Arial" panose="020B0604020202020204" pitchFamily="34" charset="0"/>
              </a:defRPr>
            </a:lvl2pPr>
            <a:lvl3pPr marL="1143000" indent="-228600" defTabSz="612775">
              <a:defRPr>
                <a:solidFill>
                  <a:schemeClr val="tx1"/>
                </a:solidFill>
                <a:latin typeface="Arial" panose="020B0604020202020204" pitchFamily="34" charset="0"/>
              </a:defRPr>
            </a:lvl3pPr>
            <a:lvl4pPr marL="1600200" indent="-228600" defTabSz="612775">
              <a:defRPr>
                <a:solidFill>
                  <a:schemeClr val="tx1"/>
                </a:solidFill>
                <a:latin typeface="Arial" panose="020B0604020202020204" pitchFamily="34" charset="0"/>
              </a:defRPr>
            </a:lvl4pPr>
            <a:lvl5pPr marL="2057400" indent="-228600" defTabSz="612775">
              <a:defRPr>
                <a:solidFill>
                  <a:schemeClr val="tx1"/>
                </a:solidFill>
                <a:latin typeface="Arial" panose="020B0604020202020204" pitchFamily="34" charset="0"/>
              </a:defRPr>
            </a:lvl5pPr>
            <a:lvl6pPr marL="2514600" indent="-228600" defTabSz="612775" eaLnBrk="0" fontAlgn="base" hangingPunct="0">
              <a:spcBef>
                <a:spcPct val="0"/>
              </a:spcBef>
              <a:spcAft>
                <a:spcPct val="0"/>
              </a:spcAft>
              <a:defRPr>
                <a:solidFill>
                  <a:schemeClr val="tx1"/>
                </a:solidFill>
                <a:latin typeface="Arial" panose="020B0604020202020204" pitchFamily="34" charset="0"/>
              </a:defRPr>
            </a:lvl6pPr>
            <a:lvl7pPr marL="2971800" indent="-228600" defTabSz="612775" eaLnBrk="0" fontAlgn="base" hangingPunct="0">
              <a:spcBef>
                <a:spcPct val="0"/>
              </a:spcBef>
              <a:spcAft>
                <a:spcPct val="0"/>
              </a:spcAft>
              <a:defRPr>
                <a:solidFill>
                  <a:schemeClr val="tx1"/>
                </a:solidFill>
                <a:latin typeface="Arial" panose="020B0604020202020204" pitchFamily="34" charset="0"/>
              </a:defRPr>
            </a:lvl7pPr>
            <a:lvl8pPr marL="3429000" indent="-228600" defTabSz="612775" eaLnBrk="0" fontAlgn="base" hangingPunct="0">
              <a:spcBef>
                <a:spcPct val="0"/>
              </a:spcBef>
              <a:spcAft>
                <a:spcPct val="0"/>
              </a:spcAft>
              <a:defRPr>
                <a:solidFill>
                  <a:schemeClr val="tx1"/>
                </a:solidFill>
                <a:latin typeface="Arial" panose="020B0604020202020204" pitchFamily="34" charset="0"/>
              </a:defRPr>
            </a:lvl8pPr>
            <a:lvl9pPr marL="3886200" indent="-228600" defTabSz="6127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chemeClr val="bg1"/>
                </a:solidFill>
              </a:rPr>
              <a:t>Title of Poster- Do Not Use All Capital Letters</a:t>
            </a:r>
          </a:p>
          <a:p>
            <a:pPr algn="ctr" eaLnBrk="1" hangingPunct="1"/>
            <a:r>
              <a:rPr lang="en-US" altLang="en-US" sz="4800" b="1">
                <a:solidFill>
                  <a:schemeClr val="bg1"/>
                </a:solidFill>
              </a:rPr>
              <a:t>Use PPT Title Case Found Under Format</a:t>
            </a:r>
          </a:p>
          <a:p>
            <a:pPr algn="ctr" eaLnBrk="1" hangingPunct="1"/>
            <a:r>
              <a:rPr lang="en-US" altLang="en-US" sz="3600">
                <a:solidFill>
                  <a:schemeClr val="bg1"/>
                </a:solidFill>
              </a:rPr>
              <a:t>Authors and institutions – use proper punctuation on degrees (M.D., Ph.D., etc.)</a:t>
            </a:r>
          </a:p>
        </p:txBody>
      </p:sp>
    </p:spTree>
  </p:cSld>
  <p:clrMapOvr>
    <a:masterClrMapping/>
  </p:clrMapOvr>
</p:sld>
</file>

<file path=ppt/theme/theme1.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F015F17D4D74E9A12CFFA3695F347" ma:contentTypeVersion="12" ma:contentTypeDescription="Create a new document." ma:contentTypeScope="" ma:versionID="ca6a6aa8d7898625d03d19cdbccac4ed">
  <xsd:schema xmlns:xsd="http://www.w3.org/2001/XMLSchema" xmlns:xs="http://www.w3.org/2001/XMLSchema" xmlns:p="http://schemas.microsoft.com/office/2006/metadata/properties" xmlns:ns3="480cb53b-b1fa-40fa-84e4-2a083e8b7565" targetNamespace="http://schemas.microsoft.com/office/2006/metadata/properties" ma:root="true" ma:fieldsID="1142f5c522c55e5cfa428c5e62883df1" ns3:_="">
    <xsd:import namespace="480cb53b-b1fa-40fa-84e4-2a083e8b756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cb53b-b1fa-40fa-84e4-2a083e8b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D6B79-EDC0-47AC-BB7E-084534B922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cb53b-b1fa-40fa-84e4-2a083e8b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6060CD-00A2-4BEF-85B0-2F501D42FDE1}">
  <ds:schemaRefs>
    <ds:schemaRef ds:uri="http://schemas.microsoft.com/office/2006/metadata/longProperties"/>
  </ds:schemaRefs>
</ds:datastoreItem>
</file>

<file path=customXml/itemProps3.xml><?xml version="1.0" encoding="utf-8"?>
<ds:datastoreItem xmlns:ds="http://schemas.openxmlformats.org/officeDocument/2006/customXml" ds:itemID="{01925853-D2B8-43F8-A629-35D7BAA1E5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Pulse Center Templates</Template>
  <TotalTime>2665</TotalTime>
  <Words>578</Words>
  <Application>Microsoft Office PowerPoint</Application>
  <PresentationFormat>Custom</PresentationFormat>
  <Paragraphs>66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1_Custom Design</vt:lpstr>
      <vt:lpstr>PowerPoint Presentation</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Smith</dc:creator>
  <cp:lastModifiedBy>Varisco, Brian</cp:lastModifiedBy>
  <cp:revision>100</cp:revision>
  <dcterms:created xsi:type="dcterms:W3CDTF">2008-11-19T22:11:56Z</dcterms:created>
  <dcterms:modified xsi:type="dcterms:W3CDTF">2024-11-20T21:41:32Z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0x010100098F015F17D4D74E9A12CFFA3695F347</vt:lpwstr>
  </property>
  <property fmtid="{D5CDD505-2E9C-101B-9397-08002B2CF9AE}" pid="4" name="_activity">
    <vt:lpwstr/>
  </property>
  <property fmtid="{D5CDD505-2E9C-101B-9397-08002B2CF9AE}" pid="5" name="MSIP_Label_8ca390d5-a4f3-448c-8368-24080179bc53_Enabled">
    <vt:lpwstr>true</vt:lpwstr>
  </property>
  <property fmtid="{D5CDD505-2E9C-101B-9397-08002B2CF9AE}" pid="6" name="MSIP_Label_8ca390d5-a4f3-448c-8368-24080179bc53_SetDate">
    <vt:lpwstr>2024-11-13T22:57:51Z</vt:lpwstr>
  </property>
  <property fmtid="{D5CDD505-2E9C-101B-9397-08002B2CF9AE}" pid="7" name="MSIP_Label_8ca390d5-a4f3-448c-8368-24080179bc53_Method">
    <vt:lpwstr>Standard</vt:lpwstr>
  </property>
  <property fmtid="{D5CDD505-2E9C-101B-9397-08002B2CF9AE}" pid="8" name="MSIP_Label_8ca390d5-a4f3-448c-8368-24080179bc53_Name">
    <vt:lpwstr>Low Risk</vt:lpwstr>
  </property>
  <property fmtid="{D5CDD505-2E9C-101B-9397-08002B2CF9AE}" pid="9" name="MSIP_Label_8ca390d5-a4f3-448c-8368-24080179bc53_SiteId">
    <vt:lpwstr>5b703aa0-061f-4ed9-beca-765a39ee1304</vt:lpwstr>
  </property>
  <property fmtid="{D5CDD505-2E9C-101B-9397-08002B2CF9AE}" pid="10" name="MSIP_Label_8ca390d5-a4f3-448c-8368-24080179bc53_ActionId">
    <vt:lpwstr>4f14d58c-de32-4d2d-b811-a4476b77ce37</vt:lpwstr>
  </property>
  <property fmtid="{D5CDD505-2E9C-101B-9397-08002B2CF9AE}" pid="11" name="MSIP_Label_8ca390d5-a4f3-448c-8368-24080179bc53_ContentBits">
    <vt:lpwstr>0</vt:lpwstr>
  </property>
</Properties>
</file>