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901" r:id="rId2"/>
    <p:sldId id="257" r:id="rId3"/>
    <p:sldId id="265" r:id="rId4"/>
    <p:sldId id="585" r:id="rId5"/>
    <p:sldId id="581" r:id="rId6"/>
    <p:sldId id="267" r:id="rId7"/>
    <p:sldId id="587" r:id="rId8"/>
    <p:sldId id="403" r:id="rId9"/>
    <p:sldId id="586" r:id="rId10"/>
    <p:sldId id="266" r:id="rId11"/>
    <p:sldId id="889" r:id="rId12"/>
    <p:sldId id="589" r:id="rId13"/>
    <p:sldId id="270" r:id="rId14"/>
    <p:sldId id="922" r:id="rId15"/>
    <p:sldId id="564" r:id="rId16"/>
    <p:sldId id="560" r:id="rId17"/>
    <p:sldId id="909" r:id="rId18"/>
    <p:sldId id="552" r:id="rId19"/>
    <p:sldId id="524" r:id="rId20"/>
    <p:sldId id="2145707112" r:id="rId21"/>
    <p:sldId id="903" r:id="rId22"/>
    <p:sldId id="895" r:id="rId23"/>
    <p:sldId id="896" r:id="rId24"/>
    <p:sldId id="897" r:id="rId25"/>
    <p:sldId id="898" r:id="rId26"/>
    <p:sldId id="899" r:id="rId27"/>
    <p:sldId id="280" r:id="rId28"/>
    <p:sldId id="276" r:id="rId29"/>
    <p:sldId id="900" r:id="rId30"/>
    <p:sldId id="278" r:id="rId31"/>
    <p:sldId id="904" r:id="rId32"/>
    <p:sldId id="2145707113" r:id="rId33"/>
    <p:sldId id="890" r:id="rId34"/>
    <p:sldId id="269" r:id="rId35"/>
    <p:sldId id="258" r:id="rId36"/>
    <p:sldId id="303" r:id="rId37"/>
    <p:sldId id="272" r:id="rId38"/>
    <p:sldId id="286" r:id="rId39"/>
    <p:sldId id="287" r:id="rId40"/>
    <p:sldId id="271" r:id="rId41"/>
    <p:sldId id="891" r:id="rId42"/>
    <p:sldId id="259" r:id="rId43"/>
    <p:sldId id="285" r:id="rId44"/>
    <p:sldId id="274" r:id="rId45"/>
    <p:sldId id="304" r:id="rId46"/>
    <p:sldId id="892" r:id="rId47"/>
    <p:sldId id="893" r:id="rId48"/>
    <p:sldId id="283" r:id="rId49"/>
    <p:sldId id="284" r:id="rId50"/>
    <p:sldId id="281" r:id="rId51"/>
    <p:sldId id="2145707114" r:id="rId52"/>
    <p:sldId id="305" r:id="rId53"/>
    <p:sldId id="260" r:id="rId54"/>
    <p:sldId id="261" r:id="rId55"/>
    <p:sldId id="262" r:id="rId56"/>
    <p:sldId id="263" r:id="rId57"/>
    <p:sldId id="293" r:id="rId58"/>
    <p:sldId id="264" r:id="rId59"/>
    <p:sldId id="275" r:id="rId60"/>
    <p:sldId id="294" r:id="rId61"/>
    <p:sldId id="295" r:id="rId62"/>
    <p:sldId id="296" r:id="rId63"/>
    <p:sldId id="297" r:id="rId64"/>
    <p:sldId id="298" r:id="rId65"/>
    <p:sldId id="910" r:id="rId66"/>
    <p:sldId id="911" r:id="rId67"/>
    <p:sldId id="912" r:id="rId68"/>
    <p:sldId id="913" r:id="rId69"/>
    <p:sldId id="915" r:id="rId70"/>
    <p:sldId id="916" r:id="rId71"/>
    <p:sldId id="917" r:id="rId72"/>
    <p:sldId id="918" r:id="rId73"/>
    <p:sldId id="273" r:id="rId74"/>
    <p:sldId id="919" r:id="rId75"/>
    <p:sldId id="277" r:id="rId76"/>
    <p:sldId id="920" r:id="rId77"/>
    <p:sldId id="279" r:id="rId78"/>
    <p:sldId id="921" r:id="rId79"/>
  </p:sldIdLst>
  <p:sldSz cx="9144000" cy="5143500" type="screen16x9"/>
  <p:notesSz cx="6858000" cy="9144000"/>
  <p:custDataLst>
    <p:tags r:id="rId8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64">
          <p15:clr>
            <a:srgbClr val="A4A3A4"/>
          </p15:clr>
        </p15:guide>
        <p15:guide id="2" orient="horz" pos="2397">
          <p15:clr>
            <a:srgbClr val="A4A3A4"/>
          </p15:clr>
        </p15:guide>
        <p15:guide id="3" pos="511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Rushing" initials="MR" lastIdx="2" clrIdx="0"/>
  <p:cmAuthor id="1" name="Microsoft Office User" initials="Office" lastIdx="0" clrIdx="1"/>
  <p:cmAuthor id="2" name="Mourani, Peter" initials="MP" lastIdx="2" clrIdx="2">
    <p:extLst>
      <p:ext uri="{19B8F6BF-5375-455C-9EA6-DF929625EA0E}">
        <p15:presenceInfo xmlns:p15="http://schemas.microsoft.com/office/powerpoint/2012/main" userId="S-1-5-21-682003330-1409082233-1801674531-39397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74A"/>
    <a:srgbClr val="76D6FF"/>
    <a:srgbClr val="EE4F48"/>
    <a:srgbClr val="5CB8FF"/>
    <a:srgbClr val="0096FF"/>
    <a:srgbClr val="0432FF"/>
    <a:srgbClr val="AEF251"/>
    <a:srgbClr val="AC5EDB"/>
    <a:srgbClr val="009051"/>
    <a:srgbClr val="0088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B47EDE-D800-40F7-9B2C-C1CA9590A539}" v="1" dt="2025-01-27T22:43:08.7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662" autoAdjust="0"/>
    <p:restoredTop sz="96327" autoAdjust="0"/>
  </p:normalViewPr>
  <p:slideViewPr>
    <p:cSldViewPr snapToGrid="0" snapToObjects="1" showGuides="1">
      <p:cViewPr varScale="1">
        <p:scale>
          <a:sx n="146" d="100"/>
          <a:sy n="146" d="100"/>
        </p:scale>
        <p:origin x="276" y="126"/>
      </p:cViewPr>
      <p:guideLst>
        <p:guide orient="horz" pos="2864"/>
        <p:guide orient="horz" pos="2397"/>
        <p:guide pos="5114"/>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ags" Target="tags/tag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ggard, Michael" userId="06861498-f2cc-4957-a2ce-85bca80c625b" providerId="ADAL" clId="{68B47EDE-D800-40F7-9B2C-C1CA9590A539}"/>
    <pc:docChg chg="addSld delSld modSld">
      <pc:chgData name="Taggard, Michael" userId="06861498-f2cc-4957-a2ce-85bca80c625b" providerId="ADAL" clId="{68B47EDE-D800-40F7-9B2C-C1CA9590A539}" dt="2025-01-27T22:44:03.375" v="2" actId="47"/>
      <pc:docMkLst>
        <pc:docMk/>
      </pc:docMkLst>
      <pc:sldChg chg="del">
        <pc:chgData name="Taggard, Michael" userId="06861498-f2cc-4957-a2ce-85bca80c625b" providerId="ADAL" clId="{68B47EDE-D800-40F7-9B2C-C1CA9590A539}" dt="2025-01-27T22:44:03.375" v="2" actId="47"/>
        <pc:sldMkLst>
          <pc:docMk/>
          <pc:sldMk cId="2668072069" sldId="256"/>
        </pc:sldMkLst>
      </pc:sldChg>
      <pc:sldChg chg="add">
        <pc:chgData name="Taggard, Michael" userId="06861498-f2cc-4957-a2ce-85bca80c625b" providerId="ADAL" clId="{68B47EDE-D800-40F7-9B2C-C1CA9590A539}" dt="2025-01-27T22:43:08.780" v="0"/>
        <pc:sldMkLst>
          <pc:docMk/>
          <pc:sldMk cId="4037055098" sldId="257"/>
        </pc:sldMkLst>
      </pc:sldChg>
      <pc:sldChg chg="add">
        <pc:chgData name="Taggard, Michael" userId="06861498-f2cc-4957-a2ce-85bca80c625b" providerId="ADAL" clId="{68B47EDE-D800-40F7-9B2C-C1CA9590A539}" dt="2025-01-27T22:43:08.780" v="0"/>
        <pc:sldMkLst>
          <pc:docMk/>
          <pc:sldMk cId="3079025947" sldId="258"/>
        </pc:sldMkLst>
      </pc:sldChg>
      <pc:sldChg chg="add">
        <pc:chgData name="Taggard, Michael" userId="06861498-f2cc-4957-a2ce-85bca80c625b" providerId="ADAL" clId="{68B47EDE-D800-40F7-9B2C-C1CA9590A539}" dt="2025-01-27T22:43:08.780" v="0"/>
        <pc:sldMkLst>
          <pc:docMk/>
          <pc:sldMk cId="2296864368" sldId="259"/>
        </pc:sldMkLst>
      </pc:sldChg>
      <pc:sldChg chg="add">
        <pc:chgData name="Taggard, Michael" userId="06861498-f2cc-4957-a2ce-85bca80c625b" providerId="ADAL" clId="{68B47EDE-D800-40F7-9B2C-C1CA9590A539}" dt="2025-01-27T22:43:08.780" v="0"/>
        <pc:sldMkLst>
          <pc:docMk/>
          <pc:sldMk cId="2294099609" sldId="260"/>
        </pc:sldMkLst>
      </pc:sldChg>
      <pc:sldChg chg="add">
        <pc:chgData name="Taggard, Michael" userId="06861498-f2cc-4957-a2ce-85bca80c625b" providerId="ADAL" clId="{68B47EDE-D800-40F7-9B2C-C1CA9590A539}" dt="2025-01-27T22:43:08.780" v="0"/>
        <pc:sldMkLst>
          <pc:docMk/>
          <pc:sldMk cId="2862923066" sldId="261"/>
        </pc:sldMkLst>
      </pc:sldChg>
      <pc:sldChg chg="add">
        <pc:chgData name="Taggard, Michael" userId="06861498-f2cc-4957-a2ce-85bca80c625b" providerId="ADAL" clId="{68B47EDE-D800-40F7-9B2C-C1CA9590A539}" dt="2025-01-27T22:43:08.780" v="0"/>
        <pc:sldMkLst>
          <pc:docMk/>
          <pc:sldMk cId="2256829175" sldId="262"/>
        </pc:sldMkLst>
      </pc:sldChg>
      <pc:sldChg chg="add">
        <pc:chgData name="Taggard, Michael" userId="06861498-f2cc-4957-a2ce-85bca80c625b" providerId="ADAL" clId="{68B47EDE-D800-40F7-9B2C-C1CA9590A539}" dt="2025-01-27T22:43:08.780" v="0"/>
        <pc:sldMkLst>
          <pc:docMk/>
          <pc:sldMk cId="2080505831" sldId="263"/>
        </pc:sldMkLst>
      </pc:sldChg>
      <pc:sldChg chg="add">
        <pc:chgData name="Taggard, Michael" userId="06861498-f2cc-4957-a2ce-85bca80c625b" providerId="ADAL" clId="{68B47EDE-D800-40F7-9B2C-C1CA9590A539}" dt="2025-01-27T22:43:08.780" v="0"/>
        <pc:sldMkLst>
          <pc:docMk/>
          <pc:sldMk cId="1218210446" sldId="264"/>
        </pc:sldMkLst>
      </pc:sldChg>
      <pc:sldChg chg="add">
        <pc:chgData name="Taggard, Michael" userId="06861498-f2cc-4957-a2ce-85bca80c625b" providerId="ADAL" clId="{68B47EDE-D800-40F7-9B2C-C1CA9590A539}" dt="2025-01-27T22:43:08.780" v="0"/>
        <pc:sldMkLst>
          <pc:docMk/>
          <pc:sldMk cId="3423210799" sldId="265"/>
        </pc:sldMkLst>
      </pc:sldChg>
      <pc:sldChg chg="add">
        <pc:chgData name="Taggard, Michael" userId="06861498-f2cc-4957-a2ce-85bca80c625b" providerId="ADAL" clId="{68B47EDE-D800-40F7-9B2C-C1CA9590A539}" dt="2025-01-27T22:43:08.780" v="0"/>
        <pc:sldMkLst>
          <pc:docMk/>
          <pc:sldMk cId="2336308759" sldId="266"/>
        </pc:sldMkLst>
      </pc:sldChg>
      <pc:sldChg chg="add">
        <pc:chgData name="Taggard, Michael" userId="06861498-f2cc-4957-a2ce-85bca80c625b" providerId="ADAL" clId="{68B47EDE-D800-40F7-9B2C-C1CA9590A539}" dt="2025-01-27T22:43:08.780" v="0"/>
        <pc:sldMkLst>
          <pc:docMk/>
          <pc:sldMk cId="1837765894" sldId="267"/>
        </pc:sldMkLst>
      </pc:sldChg>
      <pc:sldChg chg="add">
        <pc:chgData name="Taggard, Michael" userId="06861498-f2cc-4957-a2ce-85bca80c625b" providerId="ADAL" clId="{68B47EDE-D800-40F7-9B2C-C1CA9590A539}" dt="2025-01-27T22:43:08.780" v="0"/>
        <pc:sldMkLst>
          <pc:docMk/>
          <pc:sldMk cId="3207947427" sldId="269"/>
        </pc:sldMkLst>
      </pc:sldChg>
      <pc:sldChg chg="add">
        <pc:chgData name="Taggard, Michael" userId="06861498-f2cc-4957-a2ce-85bca80c625b" providerId="ADAL" clId="{68B47EDE-D800-40F7-9B2C-C1CA9590A539}" dt="2025-01-27T22:43:08.780" v="0"/>
        <pc:sldMkLst>
          <pc:docMk/>
          <pc:sldMk cId="2095825155" sldId="270"/>
        </pc:sldMkLst>
      </pc:sldChg>
      <pc:sldChg chg="add">
        <pc:chgData name="Taggard, Michael" userId="06861498-f2cc-4957-a2ce-85bca80c625b" providerId="ADAL" clId="{68B47EDE-D800-40F7-9B2C-C1CA9590A539}" dt="2025-01-27T22:43:08.780" v="0"/>
        <pc:sldMkLst>
          <pc:docMk/>
          <pc:sldMk cId="1158066254" sldId="271"/>
        </pc:sldMkLst>
      </pc:sldChg>
      <pc:sldChg chg="add">
        <pc:chgData name="Taggard, Michael" userId="06861498-f2cc-4957-a2ce-85bca80c625b" providerId="ADAL" clId="{68B47EDE-D800-40F7-9B2C-C1CA9590A539}" dt="2025-01-27T22:43:08.780" v="0"/>
        <pc:sldMkLst>
          <pc:docMk/>
          <pc:sldMk cId="3996728042" sldId="272"/>
        </pc:sldMkLst>
      </pc:sldChg>
      <pc:sldChg chg="add">
        <pc:chgData name="Taggard, Michael" userId="06861498-f2cc-4957-a2ce-85bca80c625b" providerId="ADAL" clId="{68B47EDE-D800-40F7-9B2C-C1CA9590A539}" dt="2025-01-27T22:43:08.780" v="0"/>
        <pc:sldMkLst>
          <pc:docMk/>
          <pc:sldMk cId="1600434290" sldId="273"/>
        </pc:sldMkLst>
      </pc:sldChg>
      <pc:sldChg chg="add">
        <pc:chgData name="Taggard, Michael" userId="06861498-f2cc-4957-a2ce-85bca80c625b" providerId="ADAL" clId="{68B47EDE-D800-40F7-9B2C-C1CA9590A539}" dt="2025-01-27T22:43:08.780" v="0"/>
        <pc:sldMkLst>
          <pc:docMk/>
          <pc:sldMk cId="1652824811" sldId="274"/>
        </pc:sldMkLst>
      </pc:sldChg>
      <pc:sldChg chg="add">
        <pc:chgData name="Taggard, Michael" userId="06861498-f2cc-4957-a2ce-85bca80c625b" providerId="ADAL" clId="{68B47EDE-D800-40F7-9B2C-C1CA9590A539}" dt="2025-01-27T22:43:08.780" v="0"/>
        <pc:sldMkLst>
          <pc:docMk/>
          <pc:sldMk cId="1254789080" sldId="275"/>
        </pc:sldMkLst>
      </pc:sldChg>
      <pc:sldChg chg="add">
        <pc:chgData name="Taggard, Michael" userId="06861498-f2cc-4957-a2ce-85bca80c625b" providerId="ADAL" clId="{68B47EDE-D800-40F7-9B2C-C1CA9590A539}" dt="2025-01-27T22:43:08.780" v="0"/>
        <pc:sldMkLst>
          <pc:docMk/>
          <pc:sldMk cId="2793718274" sldId="276"/>
        </pc:sldMkLst>
      </pc:sldChg>
      <pc:sldChg chg="add">
        <pc:chgData name="Taggard, Michael" userId="06861498-f2cc-4957-a2ce-85bca80c625b" providerId="ADAL" clId="{68B47EDE-D800-40F7-9B2C-C1CA9590A539}" dt="2025-01-27T22:43:08.780" v="0"/>
        <pc:sldMkLst>
          <pc:docMk/>
          <pc:sldMk cId="655349364" sldId="277"/>
        </pc:sldMkLst>
      </pc:sldChg>
      <pc:sldChg chg="add">
        <pc:chgData name="Taggard, Michael" userId="06861498-f2cc-4957-a2ce-85bca80c625b" providerId="ADAL" clId="{68B47EDE-D800-40F7-9B2C-C1CA9590A539}" dt="2025-01-27T22:43:08.780" v="0"/>
        <pc:sldMkLst>
          <pc:docMk/>
          <pc:sldMk cId="1765577976" sldId="278"/>
        </pc:sldMkLst>
      </pc:sldChg>
      <pc:sldChg chg="add">
        <pc:chgData name="Taggard, Michael" userId="06861498-f2cc-4957-a2ce-85bca80c625b" providerId="ADAL" clId="{68B47EDE-D800-40F7-9B2C-C1CA9590A539}" dt="2025-01-27T22:43:08.780" v="0"/>
        <pc:sldMkLst>
          <pc:docMk/>
          <pc:sldMk cId="1481986856" sldId="279"/>
        </pc:sldMkLst>
      </pc:sldChg>
      <pc:sldChg chg="add">
        <pc:chgData name="Taggard, Michael" userId="06861498-f2cc-4957-a2ce-85bca80c625b" providerId="ADAL" clId="{68B47EDE-D800-40F7-9B2C-C1CA9590A539}" dt="2025-01-27T22:43:08.780" v="0"/>
        <pc:sldMkLst>
          <pc:docMk/>
          <pc:sldMk cId="2152042120" sldId="280"/>
        </pc:sldMkLst>
      </pc:sldChg>
      <pc:sldChg chg="add">
        <pc:chgData name="Taggard, Michael" userId="06861498-f2cc-4957-a2ce-85bca80c625b" providerId="ADAL" clId="{68B47EDE-D800-40F7-9B2C-C1CA9590A539}" dt="2025-01-27T22:43:08.780" v="0"/>
        <pc:sldMkLst>
          <pc:docMk/>
          <pc:sldMk cId="2343656220" sldId="281"/>
        </pc:sldMkLst>
      </pc:sldChg>
      <pc:sldChg chg="add">
        <pc:chgData name="Taggard, Michael" userId="06861498-f2cc-4957-a2ce-85bca80c625b" providerId="ADAL" clId="{68B47EDE-D800-40F7-9B2C-C1CA9590A539}" dt="2025-01-27T22:43:08.780" v="0"/>
        <pc:sldMkLst>
          <pc:docMk/>
          <pc:sldMk cId="2027316098" sldId="283"/>
        </pc:sldMkLst>
      </pc:sldChg>
      <pc:sldChg chg="add">
        <pc:chgData name="Taggard, Michael" userId="06861498-f2cc-4957-a2ce-85bca80c625b" providerId="ADAL" clId="{68B47EDE-D800-40F7-9B2C-C1CA9590A539}" dt="2025-01-27T22:43:08.780" v="0"/>
        <pc:sldMkLst>
          <pc:docMk/>
          <pc:sldMk cId="3648578578" sldId="284"/>
        </pc:sldMkLst>
      </pc:sldChg>
      <pc:sldChg chg="add">
        <pc:chgData name="Taggard, Michael" userId="06861498-f2cc-4957-a2ce-85bca80c625b" providerId="ADAL" clId="{68B47EDE-D800-40F7-9B2C-C1CA9590A539}" dt="2025-01-27T22:43:08.780" v="0"/>
        <pc:sldMkLst>
          <pc:docMk/>
          <pc:sldMk cId="3087220450" sldId="285"/>
        </pc:sldMkLst>
      </pc:sldChg>
      <pc:sldChg chg="add">
        <pc:chgData name="Taggard, Michael" userId="06861498-f2cc-4957-a2ce-85bca80c625b" providerId="ADAL" clId="{68B47EDE-D800-40F7-9B2C-C1CA9590A539}" dt="2025-01-27T22:43:08.780" v="0"/>
        <pc:sldMkLst>
          <pc:docMk/>
          <pc:sldMk cId="2354941925" sldId="286"/>
        </pc:sldMkLst>
      </pc:sldChg>
      <pc:sldChg chg="add">
        <pc:chgData name="Taggard, Michael" userId="06861498-f2cc-4957-a2ce-85bca80c625b" providerId="ADAL" clId="{68B47EDE-D800-40F7-9B2C-C1CA9590A539}" dt="2025-01-27T22:43:08.780" v="0"/>
        <pc:sldMkLst>
          <pc:docMk/>
          <pc:sldMk cId="265143809" sldId="287"/>
        </pc:sldMkLst>
      </pc:sldChg>
      <pc:sldChg chg="del">
        <pc:chgData name="Taggard, Michael" userId="06861498-f2cc-4957-a2ce-85bca80c625b" providerId="ADAL" clId="{68B47EDE-D800-40F7-9B2C-C1CA9590A539}" dt="2025-01-27T22:44:03.375" v="2" actId="47"/>
        <pc:sldMkLst>
          <pc:docMk/>
          <pc:sldMk cId="1394840879" sldId="288"/>
        </pc:sldMkLst>
      </pc:sldChg>
      <pc:sldChg chg="add">
        <pc:chgData name="Taggard, Michael" userId="06861498-f2cc-4957-a2ce-85bca80c625b" providerId="ADAL" clId="{68B47EDE-D800-40F7-9B2C-C1CA9590A539}" dt="2025-01-27T22:43:08.780" v="0"/>
        <pc:sldMkLst>
          <pc:docMk/>
          <pc:sldMk cId="590831586" sldId="293"/>
        </pc:sldMkLst>
      </pc:sldChg>
      <pc:sldChg chg="add">
        <pc:chgData name="Taggard, Michael" userId="06861498-f2cc-4957-a2ce-85bca80c625b" providerId="ADAL" clId="{68B47EDE-D800-40F7-9B2C-C1CA9590A539}" dt="2025-01-27T22:43:08.780" v="0"/>
        <pc:sldMkLst>
          <pc:docMk/>
          <pc:sldMk cId="1872999643" sldId="294"/>
        </pc:sldMkLst>
      </pc:sldChg>
      <pc:sldChg chg="add">
        <pc:chgData name="Taggard, Michael" userId="06861498-f2cc-4957-a2ce-85bca80c625b" providerId="ADAL" clId="{68B47EDE-D800-40F7-9B2C-C1CA9590A539}" dt="2025-01-27T22:43:08.780" v="0"/>
        <pc:sldMkLst>
          <pc:docMk/>
          <pc:sldMk cId="1065142199" sldId="295"/>
        </pc:sldMkLst>
      </pc:sldChg>
      <pc:sldChg chg="add">
        <pc:chgData name="Taggard, Michael" userId="06861498-f2cc-4957-a2ce-85bca80c625b" providerId="ADAL" clId="{68B47EDE-D800-40F7-9B2C-C1CA9590A539}" dt="2025-01-27T22:43:08.780" v="0"/>
        <pc:sldMkLst>
          <pc:docMk/>
          <pc:sldMk cId="2724176619" sldId="296"/>
        </pc:sldMkLst>
      </pc:sldChg>
      <pc:sldChg chg="add">
        <pc:chgData name="Taggard, Michael" userId="06861498-f2cc-4957-a2ce-85bca80c625b" providerId="ADAL" clId="{68B47EDE-D800-40F7-9B2C-C1CA9590A539}" dt="2025-01-27T22:43:08.780" v="0"/>
        <pc:sldMkLst>
          <pc:docMk/>
          <pc:sldMk cId="701611952" sldId="297"/>
        </pc:sldMkLst>
      </pc:sldChg>
      <pc:sldChg chg="add">
        <pc:chgData name="Taggard, Michael" userId="06861498-f2cc-4957-a2ce-85bca80c625b" providerId="ADAL" clId="{68B47EDE-D800-40F7-9B2C-C1CA9590A539}" dt="2025-01-27T22:43:08.780" v="0"/>
        <pc:sldMkLst>
          <pc:docMk/>
          <pc:sldMk cId="141963381" sldId="298"/>
        </pc:sldMkLst>
      </pc:sldChg>
      <pc:sldChg chg="add">
        <pc:chgData name="Taggard, Michael" userId="06861498-f2cc-4957-a2ce-85bca80c625b" providerId="ADAL" clId="{68B47EDE-D800-40F7-9B2C-C1CA9590A539}" dt="2025-01-27T22:43:08.780" v="0"/>
        <pc:sldMkLst>
          <pc:docMk/>
          <pc:sldMk cId="1532585245" sldId="303"/>
        </pc:sldMkLst>
      </pc:sldChg>
      <pc:sldChg chg="add">
        <pc:chgData name="Taggard, Michael" userId="06861498-f2cc-4957-a2ce-85bca80c625b" providerId="ADAL" clId="{68B47EDE-D800-40F7-9B2C-C1CA9590A539}" dt="2025-01-27T22:43:08.780" v="0"/>
        <pc:sldMkLst>
          <pc:docMk/>
          <pc:sldMk cId="2268101389" sldId="304"/>
        </pc:sldMkLst>
      </pc:sldChg>
      <pc:sldChg chg="add">
        <pc:chgData name="Taggard, Michael" userId="06861498-f2cc-4957-a2ce-85bca80c625b" providerId="ADAL" clId="{68B47EDE-D800-40F7-9B2C-C1CA9590A539}" dt="2025-01-27T22:43:08.780" v="0"/>
        <pc:sldMkLst>
          <pc:docMk/>
          <pc:sldMk cId="2941175776" sldId="305"/>
        </pc:sldMkLst>
      </pc:sldChg>
      <pc:sldChg chg="add">
        <pc:chgData name="Taggard, Michael" userId="06861498-f2cc-4957-a2ce-85bca80c625b" providerId="ADAL" clId="{68B47EDE-D800-40F7-9B2C-C1CA9590A539}" dt="2025-01-27T22:43:08.780" v="0"/>
        <pc:sldMkLst>
          <pc:docMk/>
          <pc:sldMk cId="1148641562" sldId="403"/>
        </pc:sldMkLst>
      </pc:sldChg>
      <pc:sldChg chg="del">
        <pc:chgData name="Taggard, Michael" userId="06861498-f2cc-4957-a2ce-85bca80c625b" providerId="ADAL" clId="{68B47EDE-D800-40F7-9B2C-C1CA9590A539}" dt="2025-01-27T22:44:03.375" v="2" actId="47"/>
        <pc:sldMkLst>
          <pc:docMk/>
          <pc:sldMk cId="1874483543" sldId="505"/>
        </pc:sldMkLst>
      </pc:sldChg>
      <pc:sldChg chg="add">
        <pc:chgData name="Taggard, Michael" userId="06861498-f2cc-4957-a2ce-85bca80c625b" providerId="ADAL" clId="{68B47EDE-D800-40F7-9B2C-C1CA9590A539}" dt="2025-01-27T22:43:08.780" v="0"/>
        <pc:sldMkLst>
          <pc:docMk/>
          <pc:sldMk cId="1129637756" sldId="524"/>
        </pc:sldMkLst>
      </pc:sldChg>
      <pc:sldChg chg="del">
        <pc:chgData name="Taggard, Michael" userId="06861498-f2cc-4957-a2ce-85bca80c625b" providerId="ADAL" clId="{68B47EDE-D800-40F7-9B2C-C1CA9590A539}" dt="2025-01-27T22:44:03.375" v="2" actId="47"/>
        <pc:sldMkLst>
          <pc:docMk/>
          <pc:sldMk cId="1432288524" sldId="548"/>
        </pc:sldMkLst>
      </pc:sldChg>
      <pc:sldChg chg="del">
        <pc:chgData name="Taggard, Michael" userId="06861498-f2cc-4957-a2ce-85bca80c625b" providerId="ADAL" clId="{68B47EDE-D800-40F7-9B2C-C1CA9590A539}" dt="2025-01-27T22:44:03.375" v="2" actId="47"/>
        <pc:sldMkLst>
          <pc:docMk/>
          <pc:sldMk cId="1246601344" sldId="549"/>
        </pc:sldMkLst>
      </pc:sldChg>
      <pc:sldChg chg="add">
        <pc:chgData name="Taggard, Michael" userId="06861498-f2cc-4957-a2ce-85bca80c625b" providerId="ADAL" clId="{68B47EDE-D800-40F7-9B2C-C1CA9590A539}" dt="2025-01-27T22:43:08.780" v="0"/>
        <pc:sldMkLst>
          <pc:docMk/>
          <pc:sldMk cId="1345407900" sldId="552"/>
        </pc:sldMkLst>
      </pc:sldChg>
      <pc:sldChg chg="del">
        <pc:chgData name="Taggard, Michael" userId="06861498-f2cc-4957-a2ce-85bca80c625b" providerId="ADAL" clId="{68B47EDE-D800-40F7-9B2C-C1CA9590A539}" dt="2025-01-27T22:44:03.375" v="2" actId="47"/>
        <pc:sldMkLst>
          <pc:docMk/>
          <pc:sldMk cId="3130869499" sldId="553"/>
        </pc:sldMkLst>
      </pc:sldChg>
      <pc:sldChg chg="del">
        <pc:chgData name="Taggard, Michael" userId="06861498-f2cc-4957-a2ce-85bca80c625b" providerId="ADAL" clId="{68B47EDE-D800-40F7-9B2C-C1CA9590A539}" dt="2025-01-27T22:44:03.375" v="2" actId="47"/>
        <pc:sldMkLst>
          <pc:docMk/>
          <pc:sldMk cId="4123679816" sldId="556"/>
        </pc:sldMkLst>
      </pc:sldChg>
      <pc:sldChg chg="add">
        <pc:chgData name="Taggard, Michael" userId="06861498-f2cc-4957-a2ce-85bca80c625b" providerId="ADAL" clId="{68B47EDE-D800-40F7-9B2C-C1CA9590A539}" dt="2025-01-27T22:43:08.780" v="0"/>
        <pc:sldMkLst>
          <pc:docMk/>
          <pc:sldMk cId="3167085187" sldId="560"/>
        </pc:sldMkLst>
      </pc:sldChg>
      <pc:sldChg chg="add">
        <pc:chgData name="Taggard, Michael" userId="06861498-f2cc-4957-a2ce-85bca80c625b" providerId="ADAL" clId="{68B47EDE-D800-40F7-9B2C-C1CA9590A539}" dt="2025-01-27T22:43:08.780" v="0"/>
        <pc:sldMkLst>
          <pc:docMk/>
          <pc:sldMk cId="971992104" sldId="564"/>
        </pc:sldMkLst>
      </pc:sldChg>
      <pc:sldChg chg="del">
        <pc:chgData name="Taggard, Michael" userId="06861498-f2cc-4957-a2ce-85bca80c625b" providerId="ADAL" clId="{68B47EDE-D800-40F7-9B2C-C1CA9590A539}" dt="2025-01-27T22:44:03.375" v="2" actId="47"/>
        <pc:sldMkLst>
          <pc:docMk/>
          <pc:sldMk cId="370573657" sldId="565"/>
        </pc:sldMkLst>
      </pc:sldChg>
      <pc:sldChg chg="del">
        <pc:chgData name="Taggard, Michael" userId="06861498-f2cc-4957-a2ce-85bca80c625b" providerId="ADAL" clId="{68B47EDE-D800-40F7-9B2C-C1CA9590A539}" dt="2025-01-27T22:44:03.375" v="2" actId="47"/>
        <pc:sldMkLst>
          <pc:docMk/>
          <pc:sldMk cId="930592425" sldId="569"/>
        </pc:sldMkLst>
      </pc:sldChg>
      <pc:sldChg chg="add">
        <pc:chgData name="Taggard, Michael" userId="06861498-f2cc-4957-a2ce-85bca80c625b" providerId="ADAL" clId="{68B47EDE-D800-40F7-9B2C-C1CA9590A539}" dt="2025-01-27T22:43:08.780" v="0"/>
        <pc:sldMkLst>
          <pc:docMk/>
          <pc:sldMk cId="1492731037" sldId="581"/>
        </pc:sldMkLst>
      </pc:sldChg>
      <pc:sldChg chg="add">
        <pc:chgData name="Taggard, Michael" userId="06861498-f2cc-4957-a2ce-85bca80c625b" providerId="ADAL" clId="{68B47EDE-D800-40F7-9B2C-C1CA9590A539}" dt="2025-01-27T22:43:08.780" v="0"/>
        <pc:sldMkLst>
          <pc:docMk/>
          <pc:sldMk cId="3489715574" sldId="585"/>
        </pc:sldMkLst>
      </pc:sldChg>
      <pc:sldChg chg="add">
        <pc:chgData name="Taggard, Michael" userId="06861498-f2cc-4957-a2ce-85bca80c625b" providerId="ADAL" clId="{68B47EDE-D800-40F7-9B2C-C1CA9590A539}" dt="2025-01-27T22:43:08.780" v="0"/>
        <pc:sldMkLst>
          <pc:docMk/>
          <pc:sldMk cId="1257693261" sldId="586"/>
        </pc:sldMkLst>
      </pc:sldChg>
      <pc:sldChg chg="add">
        <pc:chgData name="Taggard, Michael" userId="06861498-f2cc-4957-a2ce-85bca80c625b" providerId="ADAL" clId="{68B47EDE-D800-40F7-9B2C-C1CA9590A539}" dt="2025-01-27T22:43:08.780" v="0"/>
        <pc:sldMkLst>
          <pc:docMk/>
          <pc:sldMk cId="497959911" sldId="587"/>
        </pc:sldMkLst>
      </pc:sldChg>
      <pc:sldChg chg="add">
        <pc:chgData name="Taggard, Michael" userId="06861498-f2cc-4957-a2ce-85bca80c625b" providerId="ADAL" clId="{68B47EDE-D800-40F7-9B2C-C1CA9590A539}" dt="2025-01-27T22:43:08.780" v="0"/>
        <pc:sldMkLst>
          <pc:docMk/>
          <pc:sldMk cId="3327240110" sldId="589"/>
        </pc:sldMkLst>
      </pc:sldChg>
      <pc:sldChg chg="del">
        <pc:chgData name="Taggard, Michael" userId="06861498-f2cc-4957-a2ce-85bca80c625b" providerId="ADAL" clId="{68B47EDE-D800-40F7-9B2C-C1CA9590A539}" dt="2025-01-27T22:44:03.375" v="2" actId="47"/>
        <pc:sldMkLst>
          <pc:docMk/>
          <pc:sldMk cId="842615083" sldId="598"/>
        </pc:sldMkLst>
      </pc:sldChg>
      <pc:sldChg chg="del">
        <pc:chgData name="Taggard, Michael" userId="06861498-f2cc-4957-a2ce-85bca80c625b" providerId="ADAL" clId="{68B47EDE-D800-40F7-9B2C-C1CA9590A539}" dt="2025-01-27T22:44:03.375" v="2" actId="47"/>
        <pc:sldMkLst>
          <pc:docMk/>
          <pc:sldMk cId="3984097381" sldId="601"/>
        </pc:sldMkLst>
      </pc:sldChg>
      <pc:sldChg chg="del">
        <pc:chgData name="Taggard, Michael" userId="06861498-f2cc-4957-a2ce-85bca80c625b" providerId="ADAL" clId="{68B47EDE-D800-40F7-9B2C-C1CA9590A539}" dt="2025-01-27T22:44:03.375" v="2" actId="47"/>
        <pc:sldMkLst>
          <pc:docMk/>
          <pc:sldMk cId="1267694830" sldId="604"/>
        </pc:sldMkLst>
      </pc:sldChg>
      <pc:sldChg chg="del">
        <pc:chgData name="Taggard, Michael" userId="06861498-f2cc-4957-a2ce-85bca80c625b" providerId="ADAL" clId="{68B47EDE-D800-40F7-9B2C-C1CA9590A539}" dt="2025-01-27T22:44:03.375" v="2" actId="47"/>
        <pc:sldMkLst>
          <pc:docMk/>
          <pc:sldMk cId="1917755405" sldId="607"/>
        </pc:sldMkLst>
      </pc:sldChg>
      <pc:sldChg chg="del">
        <pc:chgData name="Taggard, Michael" userId="06861498-f2cc-4957-a2ce-85bca80c625b" providerId="ADAL" clId="{68B47EDE-D800-40F7-9B2C-C1CA9590A539}" dt="2025-01-27T22:44:03.375" v="2" actId="47"/>
        <pc:sldMkLst>
          <pc:docMk/>
          <pc:sldMk cId="3867303381" sldId="608"/>
        </pc:sldMkLst>
      </pc:sldChg>
      <pc:sldChg chg="del">
        <pc:chgData name="Taggard, Michael" userId="06861498-f2cc-4957-a2ce-85bca80c625b" providerId="ADAL" clId="{68B47EDE-D800-40F7-9B2C-C1CA9590A539}" dt="2025-01-27T22:44:03.375" v="2" actId="47"/>
        <pc:sldMkLst>
          <pc:docMk/>
          <pc:sldMk cId="3774008189" sldId="610"/>
        </pc:sldMkLst>
      </pc:sldChg>
      <pc:sldChg chg="del">
        <pc:chgData name="Taggard, Michael" userId="06861498-f2cc-4957-a2ce-85bca80c625b" providerId="ADAL" clId="{68B47EDE-D800-40F7-9B2C-C1CA9590A539}" dt="2025-01-27T22:44:03.375" v="2" actId="47"/>
        <pc:sldMkLst>
          <pc:docMk/>
          <pc:sldMk cId="1640169159" sldId="612"/>
        </pc:sldMkLst>
      </pc:sldChg>
      <pc:sldChg chg="del">
        <pc:chgData name="Taggard, Michael" userId="06861498-f2cc-4957-a2ce-85bca80c625b" providerId="ADAL" clId="{68B47EDE-D800-40F7-9B2C-C1CA9590A539}" dt="2025-01-27T22:44:03.375" v="2" actId="47"/>
        <pc:sldMkLst>
          <pc:docMk/>
          <pc:sldMk cId="3428769285" sldId="614"/>
        </pc:sldMkLst>
      </pc:sldChg>
      <pc:sldChg chg="del">
        <pc:chgData name="Taggard, Michael" userId="06861498-f2cc-4957-a2ce-85bca80c625b" providerId="ADAL" clId="{68B47EDE-D800-40F7-9B2C-C1CA9590A539}" dt="2025-01-27T22:44:03.375" v="2" actId="47"/>
        <pc:sldMkLst>
          <pc:docMk/>
          <pc:sldMk cId="2360412819" sldId="615"/>
        </pc:sldMkLst>
      </pc:sldChg>
      <pc:sldChg chg="del">
        <pc:chgData name="Taggard, Michael" userId="06861498-f2cc-4957-a2ce-85bca80c625b" providerId="ADAL" clId="{68B47EDE-D800-40F7-9B2C-C1CA9590A539}" dt="2025-01-27T22:44:03.375" v="2" actId="47"/>
        <pc:sldMkLst>
          <pc:docMk/>
          <pc:sldMk cId="2303682704" sldId="616"/>
        </pc:sldMkLst>
      </pc:sldChg>
      <pc:sldChg chg="del">
        <pc:chgData name="Taggard, Michael" userId="06861498-f2cc-4957-a2ce-85bca80c625b" providerId="ADAL" clId="{68B47EDE-D800-40F7-9B2C-C1CA9590A539}" dt="2025-01-27T22:44:03.375" v="2" actId="47"/>
        <pc:sldMkLst>
          <pc:docMk/>
          <pc:sldMk cId="2844574890" sldId="617"/>
        </pc:sldMkLst>
      </pc:sldChg>
      <pc:sldChg chg="del">
        <pc:chgData name="Taggard, Michael" userId="06861498-f2cc-4957-a2ce-85bca80c625b" providerId="ADAL" clId="{68B47EDE-D800-40F7-9B2C-C1CA9590A539}" dt="2025-01-27T22:44:03.375" v="2" actId="47"/>
        <pc:sldMkLst>
          <pc:docMk/>
          <pc:sldMk cId="1775207562" sldId="618"/>
        </pc:sldMkLst>
      </pc:sldChg>
      <pc:sldChg chg="del">
        <pc:chgData name="Taggard, Michael" userId="06861498-f2cc-4957-a2ce-85bca80c625b" providerId="ADAL" clId="{68B47EDE-D800-40F7-9B2C-C1CA9590A539}" dt="2025-01-27T22:44:03.375" v="2" actId="47"/>
        <pc:sldMkLst>
          <pc:docMk/>
          <pc:sldMk cId="1190687344" sldId="619"/>
        </pc:sldMkLst>
      </pc:sldChg>
      <pc:sldChg chg="del">
        <pc:chgData name="Taggard, Michael" userId="06861498-f2cc-4957-a2ce-85bca80c625b" providerId="ADAL" clId="{68B47EDE-D800-40F7-9B2C-C1CA9590A539}" dt="2025-01-27T22:44:03.375" v="2" actId="47"/>
        <pc:sldMkLst>
          <pc:docMk/>
          <pc:sldMk cId="4016452682" sldId="620"/>
        </pc:sldMkLst>
      </pc:sldChg>
      <pc:sldChg chg="del">
        <pc:chgData name="Taggard, Michael" userId="06861498-f2cc-4957-a2ce-85bca80c625b" providerId="ADAL" clId="{68B47EDE-D800-40F7-9B2C-C1CA9590A539}" dt="2025-01-27T22:44:03.375" v="2" actId="47"/>
        <pc:sldMkLst>
          <pc:docMk/>
          <pc:sldMk cId="141860625" sldId="622"/>
        </pc:sldMkLst>
      </pc:sldChg>
      <pc:sldChg chg="del">
        <pc:chgData name="Taggard, Michael" userId="06861498-f2cc-4957-a2ce-85bca80c625b" providerId="ADAL" clId="{68B47EDE-D800-40F7-9B2C-C1CA9590A539}" dt="2025-01-27T22:44:03.375" v="2" actId="47"/>
        <pc:sldMkLst>
          <pc:docMk/>
          <pc:sldMk cId="1565903413" sldId="627"/>
        </pc:sldMkLst>
      </pc:sldChg>
      <pc:sldChg chg="del">
        <pc:chgData name="Taggard, Michael" userId="06861498-f2cc-4957-a2ce-85bca80c625b" providerId="ADAL" clId="{68B47EDE-D800-40F7-9B2C-C1CA9590A539}" dt="2025-01-27T22:44:03.375" v="2" actId="47"/>
        <pc:sldMkLst>
          <pc:docMk/>
          <pc:sldMk cId="544442068" sldId="628"/>
        </pc:sldMkLst>
      </pc:sldChg>
      <pc:sldChg chg="del">
        <pc:chgData name="Taggard, Michael" userId="06861498-f2cc-4957-a2ce-85bca80c625b" providerId="ADAL" clId="{68B47EDE-D800-40F7-9B2C-C1CA9590A539}" dt="2025-01-27T22:44:03.375" v="2" actId="47"/>
        <pc:sldMkLst>
          <pc:docMk/>
          <pc:sldMk cId="851092528" sldId="629"/>
        </pc:sldMkLst>
      </pc:sldChg>
      <pc:sldChg chg="del">
        <pc:chgData name="Taggard, Michael" userId="06861498-f2cc-4957-a2ce-85bca80c625b" providerId="ADAL" clId="{68B47EDE-D800-40F7-9B2C-C1CA9590A539}" dt="2025-01-27T22:44:03.375" v="2" actId="47"/>
        <pc:sldMkLst>
          <pc:docMk/>
          <pc:sldMk cId="3867535353" sldId="630"/>
        </pc:sldMkLst>
      </pc:sldChg>
      <pc:sldChg chg="del">
        <pc:chgData name="Taggard, Michael" userId="06861498-f2cc-4957-a2ce-85bca80c625b" providerId="ADAL" clId="{68B47EDE-D800-40F7-9B2C-C1CA9590A539}" dt="2025-01-27T22:44:03.375" v="2" actId="47"/>
        <pc:sldMkLst>
          <pc:docMk/>
          <pc:sldMk cId="164271114" sldId="631"/>
        </pc:sldMkLst>
      </pc:sldChg>
      <pc:sldChg chg="del">
        <pc:chgData name="Taggard, Michael" userId="06861498-f2cc-4957-a2ce-85bca80c625b" providerId="ADAL" clId="{68B47EDE-D800-40F7-9B2C-C1CA9590A539}" dt="2025-01-27T22:44:03.375" v="2" actId="47"/>
        <pc:sldMkLst>
          <pc:docMk/>
          <pc:sldMk cId="1133330105" sldId="661"/>
        </pc:sldMkLst>
      </pc:sldChg>
      <pc:sldChg chg="del">
        <pc:chgData name="Taggard, Michael" userId="06861498-f2cc-4957-a2ce-85bca80c625b" providerId="ADAL" clId="{68B47EDE-D800-40F7-9B2C-C1CA9590A539}" dt="2025-01-27T22:44:03.375" v="2" actId="47"/>
        <pc:sldMkLst>
          <pc:docMk/>
          <pc:sldMk cId="3105729581" sldId="662"/>
        </pc:sldMkLst>
      </pc:sldChg>
      <pc:sldChg chg="del">
        <pc:chgData name="Taggard, Michael" userId="06861498-f2cc-4957-a2ce-85bca80c625b" providerId="ADAL" clId="{68B47EDE-D800-40F7-9B2C-C1CA9590A539}" dt="2025-01-27T22:44:03.375" v="2" actId="47"/>
        <pc:sldMkLst>
          <pc:docMk/>
          <pc:sldMk cId="2707623685" sldId="663"/>
        </pc:sldMkLst>
      </pc:sldChg>
      <pc:sldChg chg="del">
        <pc:chgData name="Taggard, Michael" userId="06861498-f2cc-4957-a2ce-85bca80c625b" providerId="ADAL" clId="{68B47EDE-D800-40F7-9B2C-C1CA9590A539}" dt="2025-01-27T22:44:03.375" v="2" actId="47"/>
        <pc:sldMkLst>
          <pc:docMk/>
          <pc:sldMk cId="986368335" sldId="670"/>
        </pc:sldMkLst>
      </pc:sldChg>
      <pc:sldChg chg="del">
        <pc:chgData name="Taggard, Michael" userId="06861498-f2cc-4957-a2ce-85bca80c625b" providerId="ADAL" clId="{68B47EDE-D800-40F7-9B2C-C1CA9590A539}" dt="2025-01-27T22:44:03.375" v="2" actId="47"/>
        <pc:sldMkLst>
          <pc:docMk/>
          <pc:sldMk cId="1000081353" sldId="671"/>
        </pc:sldMkLst>
      </pc:sldChg>
      <pc:sldChg chg="del">
        <pc:chgData name="Taggard, Michael" userId="06861498-f2cc-4957-a2ce-85bca80c625b" providerId="ADAL" clId="{68B47EDE-D800-40F7-9B2C-C1CA9590A539}" dt="2025-01-27T22:44:03.375" v="2" actId="47"/>
        <pc:sldMkLst>
          <pc:docMk/>
          <pc:sldMk cId="1384685058" sldId="674"/>
        </pc:sldMkLst>
      </pc:sldChg>
      <pc:sldChg chg="del">
        <pc:chgData name="Taggard, Michael" userId="06861498-f2cc-4957-a2ce-85bca80c625b" providerId="ADAL" clId="{68B47EDE-D800-40F7-9B2C-C1CA9590A539}" dt="2025-01-27T22:44:03.375" v="2" actId="47"/>
        <pc:sldMkLst>
          <pc:docMk/>
          <pc:sldMk cId="120068126" sldId="675"/>
        </pc:sldMkLst>
      </pc:sldChg>
      <pc:sldChg chg="del">
        <pc:chgData name="Taggard, Michael" userId="06861498-f2cc-4957-a2ce-85bca80c625b" providerId="ADAL" clId="{68B47EDE-D800-40F7-9B2C-C1CA9590A539}" dt="2025-01-27T22:44:03.375" v="2" actId="47"/>
        <pc:sldMkLst>
          <pc:docMk/>
          <pc:sldMk cId="2062144648" sldId="679"/>
        </pc:sldMkLst>
      </pc:sldChg>
      <pc:sldChg chg="del">
        <pc:chgData name="Taggard, Michael" userId="06861498-f2cc-4957-a2ce-85bca80c625b" providerId="ADAL" clId="{68B47EDE-D800-40F7-9B2C-C1CA9590A539}" dt="2025-01-27T22:44:03.375" v="2" actId="47"/>
        <pc:sldMkLst>
          <pc:docMk/>
          <pc:sldMk cId="1629510545" sldId="683"/>
        </pc:sldMkLst>
      </pc:sldChg>
      <pc:sldChg chg="del">
        <pc:chgData name="Taggard, Michael" userId="06861498-f2cc-4957-a2ce-85bca80c625b" providerId="ADAL" clId="{68B47EDE-D800-40F7-9B2C-C1CA9590A539}" dt="2025-01-27T22:44:03.375" v="2" actId="47"/>
        <pc:sldMkLst>
          <pc:docMk/>
          <pc:sldMk cId="4236964333" sldId="684"/>
        </pc:sldMkLst>
      </pc:sldChg>
      <pc:sldChg chg="del">
        <pc:chgData name="Taggard, Michael" userId="06861498-f2cc-4957-a2ce-85bca80c625b" providerId="ADAL" clId="{68B47EDE-D800-40F7-9B2C-C1CA9590A539}" dt="2025-01-27T22:44:03.375" v="2" actId="47"/>
        <pc:sldMkLst>
          <pc:docMk/>
          <pc:sldMk cId="3150007915" sldId="685"/>
        </pc:sldMkLst>
      </pc:sldChg>
      <pc:sldChg chg="del">
        <pc:chgData name="Taggard, Michael" userId="06861498-f2cc-4957-a2ce-85bca80c625b" providerId="ADAL" clId="{68B47EDE-D800-40F7-9B2C-C1CA9590A539}" dt="2025-01-27T22:44:03.375" v="2" actId="47"/>
        <pc:sldMkLst>
          <pc:docMk/>
          <pc:sldMk cId="807250437" sldId="689"/>
        </pc:sldMkLst>
      </pc:sldChg>
      <pc:sldChg chg="del">
        <pc:chgData name="Taggard, Michael" userId="06861498-f2cc-4957-a2ce-85bca80c625b" providerId="ADAL" clId="{68B47EDE-D800-40F7-9B2C-C1CA9590A539}" dt="2025-01-27T22:44:03.375" v="2" actId="47"/>
        <pc:sldMkLst>
          <pc:docMk/>
          <pc:sldMk cId="922369305" sldId="690"/>
        </pc:sldMkLst>
      </pc:sldChg>
      <pc:sldChg chg="del">
        <pc:chgData name="Taggard, Michael" userId="06861498-f2cc-4957-a2ce-85bca80c625b" providerId="ADAL" clId="{68B47EDE-D800-40F7-9B2C-C1CA9590A539}" dt="2025-01-27T22:44:03.375" v="2" actId="47"/>
        <pc:sldMkLst>
          <pc:docMk/>
          <pc:sldMk cId="3306668041" sldId="691"/>
        </pc:sldMkLst>
      </pc:sldChg>
      <pc:sldChg chg="del">
        <pc:chgData name="Taggard, Michael" userId="06861498-f2cc-4957-a2ce-85bca80c625b" providerId="ADAL" clId="{68B47EDE-D800-40F7-9B2C-C1CA9590A539}" dt="2025-01-27T22:44:03.375" v="2" actId="47"/>
        <pc:sldMkLst>
          <pc:docMk/>
          <pc:sldMk cId="1884611501" sldId="692"/>
        </pc:sldMkLst>
      </pc:sldChg>
      <pc:sldChg chg="del">
        <pc:chgData name="Taggard, Michael" userId="06861498-f2cc-4957-a2ce-85bca80c625b" providerId="ADAL" clId="{68B47EDE-D800-40F7-9B2C-C1CA9590A539}" dt="2025-01-27T22:44:03.375" v="2" actId="47"/>
        <pc:sldMkLst>
          <pc:docMk/>
          <pc:sldMk cId="3920783594" sldId="694"/>
        </pc:sldMkLst>
      </pc:sldChg>
      <pc:sldChg chg="del">
        <pc:chgData name="Taggard, Michael" userId="06861498-f2cc-4957-a2ce-85bca80c625b" providerId="ADAL" clId="{68B47EDE-D800-40F7-9B2C-C1CA9590A539}" dt="2025-01-27T22:44:03.375" v="2" actId="47"/>
        <pc:sldMkLst>
          <pc:docMk/>
          <pc:sldMk cId="2804673886" sldId="716"/>
        </pc:sldMkLst>
      </pc:sldChg>
      <pc:sldChg chg="add">
        <pc:chgData name="Taggard, Michael" userId="06861498-f2cc-4957-a2ce-85bca80c625b" providerId="ADAL" clId="{68B47EDE-D800-40F7-9B2C-C1CA9590A539}" dt="2025-01-27T22:43:08.780" v="0"/>
        <pc:sldMkLst>
          <pc:docMk/>
          <pc:sldMk cId="3246822004" sldId="889"/>
        </pc:sldMkLst>
      </pc:sldChg>
      <pc:sldChg chg="add">
        <pc:chgData name="Taggard, Michael" userId="06861498-f2cc-4957-a2ce-85bca80c625b" providerId="ADAL" clId="{68B47EDE-D800-40F7-9B2C-C1CA9590A539}" dt="2025-01-27T22:43:08.780" v="0"/>
        <pc:sldMkLst>
          <pc:docMk/>
          <pc:sldMk cId="1230950652" sldId="890"/>
        </pc:sldMkLst>
      </pc:sldChg>
      <pc:sldChg chg="add">
        <pc:chgData name="Taggard, Michael" userId="06861498-f2cc-4957-a2ce-85bca80c625b" providerId="ADAL" clId="{68B47EDE-D800-40F7-9B2C-C1CA9590A539}" dt="2025-01-27T22:43:08.780" v="0"/>
        <pc:sldMkLst>
          <pc:docMk/>
          <pc:sldMk cId="2614440698" sldId="891"/>
        </pc:sldMkLst>
      </pc:sldChg>
      <pc:sldChg chg="add">
        <pc:chgData name="Taggard, Michael" userId="06861498-f2cc-4957-a2ce-85bca80c625b" providerId="ADAL" clId="{68B47EDE-D800-40F7-9B2C-C1CA9590A539}" dt="2025-01-27T22:43:08.780" v="0"/>
        <pc:sldMkLst>
          <pc:docMk/>
          <pc:sldMk cId="3477976066" sldId="892"/>
        </pc:sldMkLst>
      </pc:sldChg>
      <pc:sldChg chg="add">
        <pc:chgData name="Taggard, Michael" userId="06861498-f2cc-4957-a2ce-85bca80c625b" providerId="ADAL" clId="{68B47EDE-D800-40F7-9B2C-C1CA9590A539}" dt="2025-01-27T22:43:08.780" v="0"/>
        <pc:sldMkLst>
          <pc:docMk/>
          <pc:sldMk cId="3061944591" sldId="893"/>
        </pc:sldMkLst>
      </pc:sldChg>
      <pc:sldChg chg="add">
        <pc:chgData name="Taggard, Michael" userId="06861498-f2cc-4957-a2ce-85bca80c625b" providerId="ADAL" clId="{68B47EDE-D800-40F7-9B2C-C1CA9590A539}" dt="2025-01-27T22:43:08.780" v="0"/>
        <pc:sldMkLst>
          <pc:docMk/>
          <pc:sldMk cId="2672733267" sldId="895"/>
        </pc:sldMkLst>
      </pc:sldChg>
      <pc:sldChg chg="add">
        <pc:chgData name="Taggard, Michael" userId="06861498-f2cc-4957-a2ce-85bca80c625b" providerId="ADAL" clId="{68B47EDE-D800-40F7-9B2C-C1CA9590A539}" dt="2025-01-27T22:43:08.780" v="0"/>
        <pc:sldMkLst>
          <pc:docMk/>
          <pc:sldMk cId="4131221252" sldId="896"/>
        </pc:sldMkLst>
      </pc:sldChg>
      <pc:sldChg chg="add">
        <pc:chgData name="Taggard, Michael" userId="06861498-f2cc-4957-a2ce-85bca80c625b" providerId="ADAL" clId="{68B47EDE-D800-40F7-9B2C-C1CA9590A539}" dt="2025-01-27T22:43:08.780" v="0"/>
        <pc:sldMkLst>
          <pc:docMk/>
          <pc:sldMk cId="3724087206" sldId="897"/>
        </pc:sldMkLst>
      </pc:sldChg>
      <pc:sldChg chg="add">
        <pc:chgData name="Taggard, Michael" userId="06861498-f2cc-4957-a2ce-85bca80c625b" providerId="ADAL" clId="{68B47EDE-D800-40F7-9B2C-C1CA9590A539}" dt="2025-01-27T22:43:08.780" v="0"/>
        <pc:sldMkLst>
          <pc:docMk/>
          <pc:sldMk cId="2670909502" sldId="898"/>
        </pc:sldMkLst>
      </pc:sldChg>
      <pc:sldChg chg="add">
        <pc:chgData name="Taggard, Michael" userId="06861498-f2cc-4957-a2ce-85bca80c625b" providerId="ADAL" clId="{68B47EDE-D800-40F7-9B2C-C1CA9590A539}" dt="2025-01-27T22:43:08.780" v="0"/>
        <pc:sldMkLst>
          <pc:docMk/>
          <pc:sldMk cId="3265109970" sldId="899"/>
        </pc:sldMkLst>
      </pc:sldChg>
      <pc:sldChg chg="add">
        <pc:chgData name="Taggard, Michael" userId="06861498-f2cc-4957-a2ce-85bca80c625b" providerId="ADAL" clId="{68B47EDE-D800-40F7-9B2C-C1CA9590A539}" dt="2025-01-27T22:43:08.780" v="0"/>
        <pc:sldMkLst>
          <pc:docMk/>
          <pc:sldMk cId="2942222604" sldId="900"/>
        </pc:sldMkLst>
      </pc:sldChg>
      <pc:sldChg chg="add">
        <pc:chgData name="Taggard, Michael" userId="06861498-f2cc-4957-a2ce-85bca80c625b" providerId="ADAL" clId="{68B47EDE-D800-40F7-9B2C-C1CA9590A539}" dt="2025-01-27T22:43:08.780" v="0"/>
        <pc:sldMkLst>
          <pc:docMk/>
          <pc:sldMk cId="3786416011" sldId="901"/>
        </pc:sldMkLst>
      </pc:sldChg>
      <pc:sldChg chg="add">
        <pc:chgData name="Taggard, Michael" userId="06861498-f2cc-4957-a2ce-85bca80c625b" providerId="ADAL" clId="{68B47EDE-D800-40F7-9B2C-C1CA9590A539}" dt="2025-01-27T22:43:08.780" v="0"/>
        <pc:sldMkLst>
          <pc:docMk/>
          <pc:sldMk cId="1952922781" sldId="903"/>
        </pc:sldMkLst>
      </pc:sldChg>
      <pc:sldChg chg="add">
        <pc:chgData name="Taggard, Michael" userId="06861498-f2cc-4957-a2ce-85bca80c625b" providerId="ADAL" clId="{68B47EDE-D800-40F7-9B2C-C1CA9590A539}" dt="2025-01-27T22:43:08.780" v="0"/>
        <pc:sldMkLst>
          <pc:docMk/>
          <pc:sldMk cId="1702617167" sldId="904"/>
        </pc:sldMkLst>
      </pc:sldChg>
      <pc:sldChg chg="add">
        <pc:chgData name="Taggard, Michael" userId="06861498-f2cc-4957-a2ce-85bca80c625b" providerId="ADAL" clId="{68B47EDE-D800-40F7-9B2C-C1CA9590A539}" dt="2025-01-27T22:43:08.780" v="0"/>
        <pc:sldMkLst>
          <pc:docMk/>
          <pc:sldMk cId="1310688990" sldId="909"/>
        </pc:sldMkLst>
      </pc:sldChg>
      <pc:sldChg chg="add">
        <pc:chgData name="Taggard, Michael" userId="06861498-f2cc-4957-a2ce-85bca80c625b" providerId="ADAL" clId="{68B47EDE-D800-40F7-9B2C-C1CA9590A539}" dt="2025-01-27T22:43:08.780" v="0"/>
        <pc:sldMkLst>
          <pc:docMk/>
          <pc:sldMk cId="2897615241" sldId="910"/>
        </pc:sldMkLst>
      </pc:sldChg>
      <pc:sldChg chg="add">
        <pc:chgData name="Taggard, Michael" userId="06861498-f2cc-4957-a2ce-85bca80c625b" providerId="ADAL" clId="{68B47EDE-D800-40F7-9B2C-C1CA9590A539}" dt="2025-01-27T22:43:08.780" v="0"/>
        <pc:sldMkLst>
          <pc:docMk/>
          <pc:sldMk cId="3391067394" sldId="911"/>
        </pc:sldMkLst>
      </pc:sldChg>
      <pc:sldChg chg="add">
        <pc:chgData name="Taggard, Michael" userId="06861498-f2cc-4957-a2ce-85bca80c625b" providerId="ADAL" clId="{68B47EDE-D800-40F7-9B2C-C1CA9590A539}" dt="2025-01-27T22:43:08.780" v="0"/>
        <pc:sldMkLst>
          <pc:docMk/>
          <pc:sldMk cId="3838220006" sldId="912"/>
        </pc:sldMkLst>
      </pc:sldChg>
      <pc:sldChg chg="add">
        <pc:chgData name="Taggard, Michael" userId="06861498-f2cc-4957-a2ce-85bca80c625b" providerId="ADAL" clId="{68B47EDE-D800-40F7-9B2C-C1CA9590A539}" dt="2025-01-27T22:43:08.780" v="0"/>
        <pc:sldMkLst>
          <pc:docMk/>
          <pc:sldMk cId="745088853" sldId="913"/>
        </pc:sldMkLst>
      </pc:sldChg>
      <pc:sldChg chg="add">
        <pc:chgData name="Taggard, Michael" userId="06861498-f2cc-4957-a2ce-85bca80c625b" providerId="ADAL" clId="{68B47EDE-D800-40F7-9B2C-C1CA9590A539}" dt="2025-01-27T22:43:08.780" v="0"/>
        <pc:sldMkLst>
          <pc:docMk/>
          <pc:sldMk cId="3761620315" sldId="915"/>
        </pc:sldMkLst>
      </pc:sldChg>
      <pc:sldChg chg="add">
        <pc:chgData name="Taggard, Michael" userId="06861498-f2cc-4957-a2ce-85bca80c625b" providerId="ADAL" clId="{68B47EDE-D800-40F7-9B2C-C1CA9590A539}" dt="2025-01-27T22:43:08.780" v="0"/>
        <pc:sldMkLst>
          <pc:docMk/>
          <pc:sldMk cId="1804497190" sldId="916"/>
        </pc:sldMkLst>
      </pc:sldChg>
      <pc:sldChg chg="add">
        <pc:chgData name="Taggard, Michael" userId="06861498-f2cc-4957-a2ce-85bca80c625b" providerId="ADAL" clId="{68B47EDE-D800-40F7-9B2C-C1CA9590A539}" dt="2025-01-27T22:43:08.780" v="0"/>
        <pc:sldMkLst>
          <pc:docMk/>
          <pc:sldMk cId="3542872480" sldId="917"/>
        </pc:sldMkLst>
      </pc:sldChg>
      <pc:sldChg chg="add">
        <pc:chgData name="Taggard, Michael" userId="06861498-f2cc-4957-a2ce-85bca80c625b" providerId="ADAL" clId="{68B47EDE-D800-40F7-9B2C-C1CA9590A539}" dt="2025-01-27T22:43:08.780" v="0"/>
        <pc:sldMkLst>
          <pc:docMk/>
          <pc:sldMk cId="3572946026" sldId="918"/>
        </pc:sldMkLst>
      </pc:sldChg>
      <pc:sldChg chg="add">
        <pc:chgData name="Taggard, Michael" userId="06861498-f2cc-4957-a2ce-85bca80c625b" providerId="ADAL" clId="{68B47EDE-D800-40F7-9B2C-C1CA9590A539}" dt="2025-01-27T22:43:08.780" v="0"/>
        <pc:sldMkLst>
          <pc:docMk/>
          <pc:sldMk cId="865095267" sldId="919"/>
        </pc:sldMkLst>
      </pc:sldChg>
      <pc:sldChg chg="add">
        <pc:chgData name="Taggard, Michael" userId="06861498-f2cc-4957-a2ce-85bca80c625b" providerId="ADAL" clId="{68B47EDE-D800-40F7-9B2C-C1CA9590A539}" dt="2025-01-27T22:43:08.780" v="0"/>
        <pc:sldMkLst>
          <pc:docMk/>
          <pc:sldMk cId="839848618" sldId="920"/>
        </pc:sldMkLst>
      </pc:sldChg>
      <pc:sldChg chg="add">
        <pc:chgData name="Taggard, Michael" userId="06861498-f2cc-4957-a2ce-85bca80c625b" providerId="ADAL" clId="{68B47EDE-D800-40F7-9B2C-C1CA9590A539}" dt="2025-01-27T22:43:08.780" v="0"/>
        <pc:sldMkLst>
          <pc:docMk/>
          <pc:sldMk cId="1242151967" sldId="921"/>
        </pc:sldMkLst>
      </pc:sldChg>
      <pc:sldChg chg="add">
        <pc:chgData name="Taggard, Michael" userId="06861498-f2cc-4957-a2ce-85bca80c625b" providerId="ADAL" clId="{68B47EDE-D800-40F7-9B2C-C1CA9590A539}" dt="2025-01-27T22:43:08.780" v="0"/>
        <pc:sldMkLst>
          <pc:docMk/>
          <pc:sldMk cId="2801237867" sldId="922"/>
        </pc:sldMkLst>
      </pc:sldChg>
      <pc:sldChg chg="del">
        <pc:chgData name="Taggard, Michael" userId="06861498-f2cc-4957-a2ce-85bca80c625b" providerId="ADAL" clId="{68B47EDE-D800-40F7-9B2C-C1CA9590A539}" dt="2025-01-27T22:44:03.375" v="2" actId="47"/>
        <pc:sldMkLst>
          <pc:docMk/>
          <pc:sldMk cId="2071438074" sldId="1349"/>
        </pc:sldMkLst>
      </pc:sldChg>
      <pc:sldChg chg="del">
        <pc:chgData name="Taggard, Michael" userId="06861498-f2cc-4957-a2ce-85bca80c625b" providerId="ADAL" clId="{68B47EDE-D800-40F7-9B2C-C1CA9590A539}" dt="2025-01-27T22:44:03.375" v="2" actId="47"/>
        <pc:sldMkLst>
          <pc:docMk/>
          <pc:sldMk cId="1647772272" sldId="2145706283"/>
        </pc:sldMkLst>
      </pc:sldChg>
      <pc:sldChg chg="del">
        <pc:chgData name="Taggard, Michael" userId="06861498-f2cc-4957-a2ce-85bca80c625b" providerId="ADAL" clId="{68B47EDE-D800-40F7-9B2C-C1CA9590A539}" dt="2025-01-27T22:44:03.375" v="2" actId="47"/>
        <pc:sldMkLst>
          <pc:docMk/>
          <pc:sldMk cId="449076198" sldId="2145706284"/>
        </pc:sldMkLst>
      </pc:sldChg>
      <pc:sldChg chg="del">
        <pc:chgData name="Taggard, Michael" userId="06861498-f2cc-4957-a2ce-85bca80c625b" providerId="ADAL" clId="{68B47EDE-D800-40F7-9B2C-C1CA9590A539}" dt="2025-01-27T22:44:03.375" v="2" actId="47"/>
        <pc:sldMkLst>
          <pc:docMk/>
          <pc:sldMk cId="3160858385" sldId="2145706287"/>
        </pc:sldMkLst>
      </pc:sldChg>
      <pc:sldChg chg="del">
        <pc:chgData name="Taggard, Michael" userId="06861498-f2cc-4957-a2ce-85bca80c625b" providerId="ADAL" clId="{68B47EDE-D800-40F7-9B2C-C1CA9590A539}" dt="2025-01-27T22:44:03.375" v="2" actId="47"/>
        <pc:sldMkLst>
          <pc:docMk/>
          <pc:sldMk cId="2166958269" sldId="2145706288"/>
        </pc:sldMkLst>
      </pc:sldChg>
      <pc:sldChg chg="del">
        <pc:chgData name="Taggard, Michael" userId="06861498-f2cc-4957-a2ce-85bca80c625b" providerId="ADAL" clId="{68B47EDE-D800-40F7-9B2C-C1CA9590A539}" dt="2025-01-27T22:44:03.375" v="2" actId="47"/>
        <pc:sldMkLst>
          <pc:docMk/>
          <pc:sldMk cId="3648673582" sldId="2145706290"/>
        </pc:sldMkLst>
      </pc:sldChg>
      <pc:sldChg chg="del">
        <pc:chgData name="Taggard, Michael" userId="06861498-f2cc-4957-a2ce-85bca80c625b" providerId="ADAL" clId="{68B47EDE-D800-40F7-9B2C-C1CA9590A539}" dt="2025-01-27T22:44:03.375" v="2" actId="47"/>
        <pc:sldMkLst>
          <pc:docMk/>
          <pc:sldMk cId="2585402737" sldId="2145706296"/>
        </pc:sldMkLst>
      </pc:sldChg>
      <pc:sldChg chg="del">
        <pc:chgData name="Taggard, Michael" userId="06861498-f2cc-4957-a2ce-85bca80c625b" providerId="ADAL" clId="{68B47EDE-D800-40F7-9B2C-C1CA9590A539}" dt="2025-01-27T22:44:03.375" v="2" actId="47"/>
        <pc:sldMkLst>
          <pc:docMk/>
          <pc:sldMk cId="1474586210" sldId="2145706300"/>
        </pc:sldMkLst>
      </pc:sldChg>
      <pc:sldChg chg="del">
        <pc:chgData name="Taggard, Michael" userId="06861498-f2cc-4957-a2ce-85bca80c625b" providerId="ADAL" clId="{68B47EDE-D800-40F7-9B2C-C1CA9590A539}" dt="2025-01-27T22:44:03.375" v="2" actId="47"/>
        <pc:sldMkLst>
          <pc:docMk/>
          <pc:sldMk cId="2434042420" sldId="2145706313"/>
        </pc:sldMkLst>
      </pc:sldChg>
      <pc:sldChg chg="del">
        <pc:chgData name="Taggard, Michael" userId="06861498-f2cc-4957-a2ce-85bca80c625b" providerId="ADAL" clId="{68B47EDE-D800-40F7-9B2C-C1CA9590A539}" dt="2025-01-27T22:44:03.375" v="2" actId="47"/>
        <pc:sldMkLst>
          <pc:docMk/>
          <pc:sldMk cId="305440985" sldId="2145706358"/>
        </pc:sldMkLst>
      </pc:sldChg>
      <pc:sldChg chg="del">
        <pc:chgData name="Taggard, Michael" userId="06861498-f2cc-4957-a2ce-85bca80c625b" providerId="ADAL" clId="{68B47EDE-D800-40F7-9B2C-C1CA9590A539}" dt="2025-01-27T22:44:03.375" v="2" actId="47"/>
        <pc:sldMkLst>
          <pc:docMk/>
          <pc:sldMk cId="435402882" sldId="2145706359"/>
        </pc:sldMkLst>
      </pc:sldChg>
      <pc:sldChg chg="del">
        <pc:chgData name="Taggard, Michael" userId="06861498-f2cc-4957-a2ce-85bca80c625b" providerId="ADAL" clId="{68B47EDE-D800-40F7-9B2C-C1CA9590A539}" dt="2025-01-27T22:44:03.375" v="2" actId="47"/>
        <pc:sldMkLst>
          <pc:docMk/>
          <pc:sldMk cId="1218605899" sldId="2145706360"/>
        </pc:sldMkLst>
      </pc:sldChg>
      <pc:sldChg chg="del">
        <pc:chgData name="Taggard, Michael" userId="06861498-f2cc-4957-a2ce-85bca80c625b" providerId="ADAL" clId="{68B47EDE-D800-40F7-9B2C-C1CA9590A539}" dt="2025-01-27T22:44:03.375" v="2" actId="47"/>
        <pc:sldMkLst>
          <pc:docMk/>
          <pc:sldMk cId="1435075453" sldId="2145706361"/>
        </pc:sldMkLst>
      </pc:sldChg>
      <pc:sldChg chg="del">
        <pc:chgData name="Taggard, Michael" userId="06861498-f2cc-4957-a2ce-85bca80c625b" providerId="ADAL" clId="{68B47EDE-D800-40F7-9B2C-C1CA9590A539}" dt="2025-01-27T22:44:03.375" v="2" actId="47"/>
        <pc:sldMkLst>
          <pc:docMk/>
          <pc:sldMk cId="641195157" sldId="2145706362"/>
        </pc:sldMkLst>
      </pc:sldChg>
      <pc:sldChg chg="del">
        <pc:chgData name="Taggard, Michael" userId="06861498-f2cc-4957-a2ce-85bca80c625b" providerId="ADAL" clId="{68B47EDE-D800-40F7-9B2C-C1CA9590A539}" dt="2025-01-27T22:44:03.375" v="2" actId="47"/>
        <pc:sldMkLst>
          <pc:docMk/>
          <pc:sldMk cId="4280650045" sldId="2145706363"/>
        </pc:sldMkLst>
      </pc:sldChg>
      <pc:sldChg chg="del">
        <pc:chgData name="Taggard, Michael" userId="06861498-f2cc-4957-a2ce-85bca80c625b" providerId="ADAL" clId="{68B47EDE-D800-40F7-9B2C-C1CA9590A539}" dt="2025-01-27T22:44:03.375" v="2" actId="47"/>
        <pc:sldMkLst>
          <pc:docMk/>
          <pc:sldMk cId="3225014370" sldId="2145706364"/>
        </pc:sldMkLst>
      </pc:sldChg>
      <pc:sldChg chg="del">
        <pc:chgData name="Taggard, Michael" userId="06861498-f2cc-4957-a2ce-85bca80c625b" providerId="ADAL" clId="{68B47EDE-D800-40F7-9B2C-C1CA9590A539}" dt="2025-01-27T22:44:03.375" v="2" actId="47"/>
        <pc:sldMkLst>
          <pc:docMk/>
          <pc:sldMk cId="1909272041" sldId="2145706365"/>
        </pc:sldMkLst>
      </pc:sldChg>
      <pc:sldChg chg="del">
        <pc:chgData name="Taggard, Michael" userId="06861498-f2cc-4957-a2ce-85bca80c625b" providerId="ADAL" clId="{68B47EDE-D800-40F7-9B2C-C1CA9590A539}" dt="2025-01-27T22:44:03.375" v="2" actId="47"/>
        <pc:sldMkLst>
          <pc:docMk/>
          <pc:sldMk cId="2282177645" sldId="2145706366"/>
        </pc:sldMkLst>
      </pc:sldChg>
      <pc:sldChg chg="del">
        <pc:chgData name="Taggard, Michael" userId="06861498-f2cc-4957-a2ce-85bca80c625b" providerId="ADAL" clId="{68B47EDE-D800-40F7-9B2C-C1CA9590A539}" dt="2025-01-27T22:44:03.375" v="2" actId="47"/>
        <pc:sldMkLst>
          <pc:docMk/>
          <pc:sldMk cId="2854591258" sldId="2145706367"/>
        </pc:sldMkLst>
      </pc:sldChg>
      <pc:sldChg chg="del">
        <pc:chgData name="Taggard, Michael" userId="06861498-f2cc-4957-a2ce-85bca80c625b" providerId="ADAL" clId="{68B47EDE-D800-40F7-9B2C-C1CA9590A539}" dt="2025-01-27T22:44:03.375" v="2" actId="47"/>
        <pc:sldMkLst>
          <pc:docMk/>
          <pc:sldMk cId="3849794624" sldId="2145706368"/>
        </pc:sldMkLst>
      </pc:sldChg>
      <pc:sldChg chg="del">
        <pc:chgData name="Taggard, Michael" userId="06861498-f2cc-4957-a2ce-85bca80c625b" providerId="ADAL" clId="{68B47EDE-D800-40F7-9B2C-C1CA9590A539}" dt="2025-01-27T22:44:03.375" v="2" actId="47"/>
        <pc:sldMkLst>
          <pc:docMk/>
          <pc:sldMk cId="3902316512" sldId="2145706369"/>
        </pc:sldMkLst>
      </pc:sldChg>
      <pc:sldChg chg="del">
        <pc:chgData name="Taggard, Michael" userId="06861498-f2cc-4957-a2ce-85bca80c625b" providerId="ADAL" clId="{68B47EDE-D800-40F7-9B2C-C1CA9590A539}" dt="2025-01-27T22:44:03.375" v="2" actId="47"/>
        <pc:sldMkLst>
          <pc:docMk/>
          <pc:sldMk cId="2729702419" sldId="2145706370"/>
        </pc:sldMkLst>
      </pc:sldChg>
      <pc:sldChg chg="del">
        <pc:chgData name="Taggard, Michael" userId="06861498-f2cc-4957-a2ce-85bca80c625b" providerId="ADAL" clId="{68B47EDE-D800-40F7-9B2C-C1CA9590A539}" dt="2025-01-27T22:44:03.375" v="2" actId="47"/>
        <pc:sldMkLst>
          <pc:docMk/>
          <pc:sldMk cId="1419050028" sldId="2145706371"/>
        </pc:sldMkLst>
      </pc:sldChg>
      <pc:sldChg chg="del">
        <pc:chgData name="Taggard, Michael" userId="06861498-f2cc-4957-a2ce-85bca80c625b" providerId="ADAL" clId="{68B47EDE-D800-40F7-9B2C-C1CA9590A539}" dt="2025-01-27T22:44:03.375" v="2" actId="47"/>
        <pc:sldMkLst>
          <pc:docMk/>
          <pc:sldMk cId="839329053" sldId="2145706372"/>
        </pc:sldMkLst>
      </pc:sldChg>
      <pc:sldChg chg="del">
        <pc:chgData name="Taggard, Michael" userId="06861498-f2cc-4957-a2ce-85bca80c625b" providerId="ADAL" clId="{68B47EDE-D800-40F7-9B2C-C1CA9590A539}" dt="2025-01-27T22:44:03.375" v="2" actId="47"/>
        <pc:sldMkLst>
          <pc:docMk/>
          <pc:sldMk cId="1837959923" sldId="2145706373"/>
        </pc:sldMkLst>
      </pc:sldChg>
      <pc:sldChg chg="del">
        <pc:chgData name="Taggard, Michael" userId="06861498-f2cc-4957-a2ce-85bca80c625b" providerId="ADAL" clId="{68B47EDE-D800-40F7-9B2C-C1CA9590A539}" dt="2025-01-27T22:44:03.375" v="2" actId="47"/>
        <pc:sldMkLst>
          <pc:docMk/>
          <pc:sldMk cId="2673877540" sldId="2145706376"/>
        </pc:sldMkLst>
      </pc:sldChg>
      <pc:sldChg chg="del">
        <pc:chgData name="Taggard, Michael" userId="06861498-f2cc-4957-a2ce-85bca80c625b" providerId="ADAL" clId="{68B47EDE-D800-40F7-9B2C-C1CA9590A539}" dt="2025-01-27T22:44:03.375" v="2" actId="47"/>
        <pc:sldMkLst>
          <pc:docMk/>
          <pc:sldMk cId="3997844520" sldId="2145706377"/>
        </pc:sldMkLst>
      </pc:sldChg>
      <pc:sldChg chg="del">
        <pc:chgData name="Taggard, Michael" userId="06861498-f2cc-4957-a2ce-85bca80c625b" providerId="ADAL" clId="{68B47EDE-D800-40F7-9B2C-C1CA9590A539}" dt="2025-01-27T22:43:14.250" v="1" actId="47"/>
        <pc:sldMkLst>
          <pc:docMk/>
          <pc:sldMk cId="2884123812" sldId="2145706378"/>
        </pc:sldMkLst>
      </pc:sldChg>
      <pc:sldChg chg="del">
        <pc:chgData name="Taggard, Michael" userId="06861498-f2cc-4957-a2ce-85bca80c625b" providerId="ADAL" clId="{68B47EDE-D800-40F7-9B2C-C1CA9590A539}" dt="2025-01-27T22:44:03.375" v="2" actId="47"/>
        <pc:sldMkLst>
          <pc:docMk/>
          <pc:sldMk cId="1424189358" sldId="2145706568"/>
        </pc:sldMkLst>
      </pc:sldChg>
      <pc:sldChg chg="del">
        <pc:chgData name="Taggard, Michael" userId="06861498-f2cc-4957-a2ce-85bca80c625b" providerId="ADAL" clId="{68B47EDE-D800-40F7-9B2C-C1CA9590A539}" dt="2025-01-27T22:44:03.375" v="2" actId="47"/>
        <pc:sldMkLst>
          <pc:docMk/>
          <pc:sldMk cId="2390235395" sldId="2145706687"/>
        </pc:sldMkLst>
      </pc:sldChg>
      <pc:sldChg chg="del">
        <pc:chgData name="Taggard, Michael" userId="06861498-f2cc-4957-a2ce-85bca80c625b" providerId="ADAL" clId="{68B47EDE-D800-40F7-9B2C-C1CA9590A539}" dt="2025-01-27T22:44:03.375" v="2" actId="47"/>
        <pc:sldMkLst>
          <pc:docMk/>
          <pc:sldMk cId="795149815" sldId="2145706693"/>
        </pc:sldMkLst>
      </pc:sldChg>
      <pc:sldChg chg="del">
        <pc:chgData name="Taggard, Michael" userId="06861498-f2cc-4957-a2ce-85bca80c625b" providerId="ADAL" clId="{68B47EDE-D800-40F7-9B2C-C1CA9590A539}" dt="2025-01-27T22:44:03.375" v="2" actId="47"/>
        <pc:sldMkLst>
          <pc:docMk/>
          <pc:sldMk cId="2218002265" sldId="2145707012"/>
        </pc:sldMkLst>
      </pc:sldChg>
      <pc:sldChg chg="del">
        <pc:chgData name="Taggard, Michael" userId="06861498-f2cc-4957-a2ce-85bca80c625b" providerId="ADAL" clId="{68B47EDE-D800-40F7-9B2C-C1CA9590A539}" dt="2025-01-27T22:44:03.375" v="2" actId="47"/>
        <pc:sldMkLst>
          <pc:docMk/>
          <pc:sldMk cId="2072797513" sldId="2145707078"/>
        </pc:sldMkLst>
      </pc:sldChg>
      <pc:sldChg chg="del">
        <pc:chgData name="Taggard, Michael" userId="06861498-f2cc-4957-a2ce-85bca80c625b" providerId="ADAL" clId="{68B47EDE-D800-40F7-9B2C-C1CA9590A539}" dt="2025-01-27T22:44:03.375" v="2" actId="47"/>
        <pc:sldMkLst>
          <pc:docMk/>
          <pc:sldMk cId="536278944" sldId="2145707079"/>
        </pc:sldMkLst>
      </pc:sldChg>
      <pc:sldChg chg="del">
        <pc:chgData name="Taggard, Michael" userId="06861498-f2cc-4957-a2ce-85bca80c625b" providerId="ADAL" clId="{68B47EDE-D800-40F7-9B2C-C1CA9590A539}" dt="2025-01-27T22:44:03.375" v="2" actId="47"/>
        <pc:sldMkLst>
          <pc:docMk/>
          <pc:sldMk cId="2065979225" sldId="2145707080"/>
        </pc:sldMkLst>
      </pc:sldChg>
      <pc:sldChg chg="del">
        <pc:chgData name="Taggard, Michael" userId="06861498-f2cc-4957-a2ce-85bca80c625b" providerId="ADAL" clId="{68B47EDE-D800-40F7-9B2C-C1CA9590A539}" dt="2025-01-27T22:44:03.375" v="2" actId="47"/>
        <pc:sldMkLst>
          <pc:docMk/>
          <pc:sldMk cId="467887784" sldId="2145707088"/>
        </pc:sldMkLst>
      </pc:sldChg>
      <pc:sldChg chg="del">
        <pc:chgData name="Taggard, Michael" userId="06861498-f2cc-4957-a2ce-85bca80c625b" providerId="ADAL" clId="{68B47EDE-D800-40F7-9B2C-C1CA9590A539}" dt="2025-01-27T22:44:03.375" v="2" actId="47"/>
        <pc:sldMkLst>
          <pc:docMk/>
          <pc:sldMk cId="3486364274" sldId="2145707091"/>
        </pc:sldMkLst>
      </pc:sldChg>
      <pc:sldChg chg="del">
        <pc:chgData name="Taggard, Michael" userId="06861498-f2cc-4957-a2ce-85bca80c625b" providerId="ADAL" clId="{68B47EDE-D800-40F7-9B2C-C1CA9590A539}" dt="2025-01-27T22:44:03.375" v="2" actId="47"/>
        <pc:sldMkLst>
          <pc:docMk/>
          <pc:sldMk cId="3683841066" sldId="2145707092"/>
        </pc:sldMkLst>
      </pc:sldChg>
      <pc:sldChg chg="del">
        <pc:chgData name="Taggard, Michael" userId="06861498-f2cc-4957-a2ce-85bca80c625b" providerId="ADAL" clId="{68B47EDE-D800-40F7-9B2C-C1CA9590A539}" dt="2025-01-27T22:44:03.375" v="2" actId="47"/>
        <pc:sldMkLst>
          <pc:docMk/>
          <pc:sldMk cId="2396443864" sldId="2145707093"/>
        </pc:sldMkLst>
      </pc:sldChg>
      <pc:sldChg chg="del">
        <pc:chgData name="Taggard, Michael" userId="06861498-f2cc-4957-a2ce-85bca80c625b" providerId="ADAL" clId="{68B47EDE-D800-40F7-9B2C-C1CA9590A539}" dt="2025-01-27T22:44:03.375" v="2" actId="47"/>
        <pc:sldMkLst>
          <pc:docMk/>
          <pc:sldMk cId="2173119843" sldId="2145707094"/>
        </pc:sldMkLst>
      </pc:sldChg>
      <pc:sldChg chg="del">
        <pc:chgData name="Taggard, Michael" userId="06861498-f2cc-4957-a2ce-85bca80c625b" providerId="ADAL" clId="{68B47EDE-D800-40F7-9B2C-C1CA9590A539}" dt="2025-01-27T22:44:03.375" v="2" actId="47"/>
        <pc:sldMkLst>
          <pc:docMk/>
          <pc:sldMk cId="1680082918" sldId="2145707095"/>
        </pc:sldMkLst>
      </pc:sldChg>
      <pc:sldChg chg="del">
        <pc:chgData name="Taggard, Michael" userId="06861498-f2cc-4957-a2ce-85bca80c625b" providerId="ADAL" clId="{68B47EDE-D800-40F7-9B2C-C1CA9590A539}" dt="2025-01-27T22:44:03.375" v="2" actId="47"/>
        <pc:sldMkLst>
          <pc:docMk/>
          <pc:sldMk cId="343184146" sldId="2145707096"/>
        </pc:sldMkLst>
      </pc:sldChg>
      <pc:sldChg chg="del">
        <pc:chgData name="Taggard, Michael" userId="06861498-f2cc-4957-a2ce-85bca80c625b" providerId="ADAL" clId="{68B47EDE-D800-40F7-9B2C-C1CA9590A539}" dt="2025-01-27T22:44:03.375" v="2" actId="47"/>
        <pc:sldMkLst>
          <pc:docMk/>
          <pc:sldMk cId="8373777" sldId="2145707097"/>
        </pc:sldMkLst>
      </pc:sldChg>
      <pc:sldChg chg="del">
        <pc:chgData name="Taggard, Michael" userId="06861498-f2cc-4957-a2ce-85bca80c625b" providerId="ADAL" clId="{68B47EDE-D800-40F7-9B2C-C1CA9590A539}" dt="2025-01-27T22:44:03.375" v="2" actId="47"/>
        <pc:sldMkLst>
          <pc:docMk/>
          <pc:sldMk cId="3109478905" sldId="2145707098"/>
        </pc:sldMkLst>
      </pc:sldChg>
      <pc:sldChg chg="del">
        <pc:chgData name="Taggard, Michael" userId="06861498-f2cc-4957-a2ce-85bca80c625b" providerId="ADAL" clId="{68B47EDE-D800-40F7-9B2C-C1CA9590A539}" dt="2025-01-27T22:44:03.375" v="2" actId="47"/>
        <pc:sldMkLst>
          <pc:docMk/>
          <pc:sldMk cId="1941849993" sldId="2145707099"/>
        </pc:sldMkLst>
      </pc:sldChg>
      <pc:sldChg chg="del">
        <pc:chgData name="Taggard, Michael" userId="06861498-f2cc-4957-a2ce-85bca80c625b" providerId="ADAL" clId="{68B47EDE-D800-40F7-9B2C-C1CA9590A539}" dt="2025-01-27T22:44:03.375" v="2" actId="47"/>
        <pc:sldMkLst>
          <pc:docMk/>
          <pc:sldMk cId="1818846960" sldId="2145707100"/>
        </pc:sldMkLst>
      </pc:sldChg>
      <pc:sldChg chg="del">
        <pc:chgData name="Taggard, Michael" userId="06861498-f2cc-4957-a2ce-85bca80c625b" providerId="ADAL" clId="{68B47EDE-D800-40F7-9B2C-C1CA9590A539}" dt="2025-01-27T22:44:03.375" v="2" actId="47"/>
        <pc:sldMkLst>
          <pc:docMk/>
          <pc:sldMk cId="950729958" sldId="2145707102"/>
        </pc:sldMkLst>
      </pc:sldChg>
      <pc:sldChg chg="del">
        <pc:chgData name="Taggard, Michael" userId="06861498-f2cc-4957-a2ce-85bca80c625b" providerId="ADAL" clId="{68B47EDE-D800-40F7-9B2C-C1CA9590A539}" dt="2025-01-27T22:44:03.375" v="2" actId="47"/>
        <pc:sldMkLst>
          <pc:docMk/>
          <pc:sldMk cId="3859008602" sldId="2145707103"/>
        </pc:sldMkLst>
      </pc:sldChg>
      <pc:sldChg chg="del">
        <pc:chgData name="Taggard, Michael" userId="06861498-f2cc-4957-a2ce-85bca80c625b" providerId="ADAL" clId="{68B47EDE-D800-40F7-9B2C-C1CA9590A539}" dt="2025-01-27T22:44:03.375" v="2" actId="47"/>
        <pc:sldMkLst>
          <pc:docMk/>
          <pc:sldMk cId="1219895162" sldId="2145707104"/>
        </pc:sldMkLst>
      </pc:sldChg>
      <pc:sldChg chg="del">
        <pc:chgData name="Taggard, Michael" userId="06861498-f2cc-4957-a2ce-85bca80c625b" providerId="ADAL" clId="{68B47EDE-D800-40F7-9B2C-C1CA9590A539}" dt="2025-01-27T22:44:03.375" v="2" actId="47"/>
        <pc:sldMkLst>
          <pc:docMk/>
          <pc:sldMk cId="3852479325" sldId="2145707105"/>
        </pc:sldMkLst>
      </pc:sldChg>
      <pc:sldChg chg="del">
        <pc:chgData name="Taggard, Michael" userId="06861498-f2cc-4957-a2ce-85bca80c625b" providerId="ADAL" clId="{68B47EDE-D800-40F7-9B2C-C1CA9590A539}" dt="2025-01-27T22:44:03.375" v="2" actId="47"/>
        <pc:sldMkLst>
          <pc:docMk/>
          <pc:sldMk cId="2630762723" sldId="2145707106"/>
        </pc:sldMkLst>
      </pc:sldChg>
      <pc:sldChg chg="del">
        <pc:chgData name="Taggard, Michael" userId="06861498-f2cc-4957-a2ce-85bca80c625b" providerId="ADAL" clId="{68B47EDE-D800-40F7-9B2C-C1CA9590A539}" dt="2025-01-27T22:44:03.375" v="2" actId="47"/>
        <pc:sldMkLst>
          <pc:docMk/>
          <pc:sldMk cId="2688771318" sldId="2145707108"/>
        </pc:sldMkLst>
      </pc:sldChg>
      <pc:sldChg chg="del">
        <pc:chgData name="Taggard, Michael" userId="06861498-f2cc-4957-a2ce-85bca80c625b" providerId="ADAL" clId="{68B47EDE-D800-40F7-9B2C-C1CA9590A539}" dt="2025-01-27T22:44:03.375" v="2" actId="47"/>
        <pc:sldMkLst>
          <pc:docMk/>
          <pc:sldMk cId="1423716104" sldId="2145707109"/>
        </pc:sldMkLst>
      </pc:sldChg>
      <pc:sldChg chg="del">
        <pc:chgData name="Taggard, Michael" userId="06861498-f2cc-4957-a2ce-85bca80c625b" providerId="ADAL" clId="{68B47EDE-D800-40F7-9B2C-C1CA9590A539}" dt="2025-01-27T22:44:03.375" v="2" actId="47"/>
        <pc:sldMkLst>
          <pc:docMk/>
          <pc:sldMk cId="2864489766" sldId="2145707110"/>
        </pc:sldMkLst>
      </pc:sldChg>
      <pc:sldChg chg="del">
        <pc:chgData name="Taggard, Michael" userId="06861498-f2cc-4957-a2ce-85bca80c625b" providerId="ADAL" clId="{68B47EDE-D800-40F7-9B2C-C1CA9590A539}" dt="2025-01-27T22:44:03.375" v="2" actId="47"/>
        <pc:sldMkLst>
          <pc:docMk/>
          <pc:sldMk cId="109857222" sldId="2145707111"/>
        </pc:sldMkLst>
      </pc:sldChg>
      <pc:sldChg chg="add">
        <pc:chgData name="Taggard, Michael" userId="06861498-f2cc-4957-a2ce-85bca80c625b" providerId="ADAL" clId="{68B47EDE-D800-40F7-9B2C-C1CA9590A539}" dt="2025-01-27T22:43:08.780" v="0"/>
        <pc:sldMkLst>
          <pc:docMk/>
          <pc:sldMk cId="3019332229" sldId="2145707112"/>
        </pc:sldMkLst>
      </pc:sldChg>
      <pc:sldChg chg="add">
        <pc:chgData name="Taggard, Michael" userId="06861498-f2cc-4957-a2ce-85bca80c625b" providerId="ADAL" clId="{68B47EDE-D800-40F7-9B2C-C1CA9590A539}" dt="2025-01-27T22:43:08.780" v="0"/>
        <pc:sldMkLst>
          <pc:docMk/>
          <pc:sldMk cId="3988981945" sldId="2145707113"/>
        </pc:sldMkLst>
      </pc:sldChg>
      <pc:sldChg chg="add">
        <pc:chgData name="Taggard, Michael" userId="06861498-f2cc-4957-a2ce-85bca80c625b" providerId="ADAL" clId="{68B47EDE-D800-40F7-9B2C-C1CA9590A539}" dt="2025-01-27T22:43:08.780" v="0"/>
        <pc:sldMkLst>
          <pc:docMk/>
          <pc:sldMk cId="2223239302" sldId="2145707114"/>
        </pc:sldMkLst>
      </pc:sldChg>
      <pc:sldMasterChg chg="delSldLayout">
        <pc:chgData name="Taggard, Michael" userId="06861498-f2cc-4957-a2ce-85bca80c625b" providerId="ADAL" clId="{68B47EDE-D800-40F7-9B2C-C1CA9590A539}" dt="2025-01-27T22:44:03.375" v="2" actId="47"/>
        <pc:sldMasterMkLst>
          <pc:docMk/>
          <pc:sldMasterMk cId="3360521054" sldId="2147483648"/>
        </pc:sldMasterMkLst>
        <pc:sldLayoutChg chg="del">
          <pc:chgData name="Taggard, Michael" userId="06861498-f2cc-4957-a2ce-85bca80c625b" providerId="ADAL" clId="{68B47EDE-D800-40F7-9B2C-C1CA9590A539}" dt="2025-01-27T22:44:03.375" v="2" actId="47"/>
          <pc:sldLayoutMkLst>
            <pc:docMk/>
            <pc:sldMasterMk cId="3360521054" sldId="2147483648"/>
            <pc:sldLayoutMk cId="2204291898" sldId="2147483665"/>
          </pc:sldLayoutMkLst>
        </pc:sldLayoutChg>
      </pc:sldMasterChg>
    </pc:docChg>
  </pc:docChgLst>
</pc:chgInfo>
</file>

<file path=ppt/diagrams/_rels/data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0959B7-0C36-984C-A715-1BD6B66CF8FE}" type="doc">
      <dgm:prSet loTypeId="urn:microsoft.com/office/officeart/2005/8/layout/matrix3" loCatId="" qsTypeId="urn:microsoft.com/office/officeart/2005/8/quickstyle/simple4" qsCatId="simple" csTypeId="urn:microsoft.com/office/officeart/2005/8/colors/accent1_2" csCatId="accent1" phldr="1"/>
      <dgm:spPr/>
      <dgm:t>
        <a:bodyPr/>
        <a:lstStyle/>
        <a:p>
          <a:endParaRPr lang="en-US"/>
        </a:p>
      </dgm:t>
    </dgm:pt>
    <dgm:pt modelId="{82D0AD78-30AE-B54F-B7E1-E4E3BADD2E3C}">
      <dgm:prSet phldrT="[Text]" custT="1"/>
      <dgm:spPr>
        <a:solidFill>
          <a:srgbClr val="E20504"/>
        </a:solidFill>
      </dgm:spPr>
      <dgm:t>
        <a:bodyPr/>
        <a:lstStyle/>
        <a:p>
          <a:r>
            <a:rPr lang="en-US" sz="2200" b="1" i="0" dirty="0">
              <a:solidFill>
                <a:srgbClr val="FFFFFF"/>
              </a:solidFill>
            </a:rPr>
            <a:t>Roles</a:t>
          </a:r>
        </a:p>
      </dgm:t>
    </dgm:pt>
    <dgm:pt modelId="{247F4DCA-97D1-9C44-95AA-E05810677142}" type="parTrans" cxnId="{B703109D-7359-894E-A1E8-7C023E52EAE2}">
      <dgm:prSet/>
      <dgm:spPr/>
      <dgm:t>
        <a:bodyPr/>
        <a:lstStyle/>
        <a:p>
          <a:endParaRPr lang="en-US"/>
        </a:p>
      </dgm:t>
    </dgm:pt>
    <dgm:pt modelId="{43ABA86E-1B68-8748-AE82-0FC2DFB4B6BD}" type="sibTrans" cxnId="{B703109D-7359-894E-A1E8-7C023E52EAE2}">
      <dgm:prSet/>
      <dgm:spPr/>
      <dgm:t>
        <a:bodyPr/>
        <a:lstStyle/>
        <a:p>
          <a:endParaRPr lang="en-US"/>
        </a:p>
      </dgm:t>
    </dgm:pt>
    <dgm:pt modelId="{154BE216-2979-674F-BE6D-FE9E671533F6}">
      <dgm:prSet phldrT="[Text]" custT="1"/>
      <dgm:spPr>
        <a:solidFill>
          <a:srgbClr val="FFC000"/>
        </a:solidFill>
      </dgm:spPr>
      <dgm:t>
        <a:bodyPr/>
        <a:lstStyle/>
        <a:p>
          <a:r>
            <a:rPr lang="en-US" sz="2200" b="1" dirty="0">
              <a:solidFill>
                <a:srgbClr val="FFFFFF"/>
              </a:solidFill>
            </a:rPr>
            <a:t>Communication</a:t>
          </a:r>
        </a:p>
      </dgm:t>
    </dgm:pt>
    <dgm:pt modelId="{F0546806-E54F-F247-8C01-E09248442376}" type="parTrans" cxnId="{1160047F-AFCC-3649-B8B5-8917F222BC9B}">
      <dgm:prSet/>
      <dgm:spPr/>
      <dgm:t>
        <a:bodyPr/>
        <a:lstStyle/>
        <a:p>
          <a:endParaRPr lang="en-US"/>
        </a:p>
      </dgm:t>
    </dgm:pt>
    <dgm:pt modelId="{C2D72850-CC53-2B47-AC69-7ADD39F2A786}" type="sibTrans" cxnId="{1160047F-AFCC-3649-B8B5-8917F222BC9B}">
      <dgm:prSet/>
      <dgm:spPr/>
      <dgm:t>
        <a:bodyPr/>
        <a:lstStyle/>
        <a:p>
          <a:endParaRPr lang="en-US"/>
        </a:p>
      </dgm:t>
    </dgm:pt>
    <dgm:pt modelId="{A6D2893E-2212-F94C-A6FC-C41322BAFA9E}">
      <dgm:prSet phldrT="[Text]" custT="1"/>
      <dgm:spPr>
        <a:solidFill>
          <a:srgbClr val="92D050"/>
        </a:solidFill>
      </dgm:spPr>
      <dgm:t>
        <a:bodyPr/>
        <a:lstStyle/>
        <a:p>
          <a:r>
            <a:rPr lang="en-US" sz="2200" b="1" dirty="0">
              <a:solidFill>
                <a:srgbClr val="FFFFFF"/>
              </a:solidFill>
            </a:rPr>
            <a:t>Values/Ethics</a:t>
          </a:r>
        </a:p>
      </dgm:t>
    </dgm:pt>
    <dgm:pt modelId="{9DA6FC05-2B25-5345-BE12-7D0F0C84EDE8}" type="parTrans" cxnId="{2BADF3C1-7D63-4042-B66F-8575C340F798}">
      <dgm:prSet/>
      <dgm:spPr/>
      <dgm:t>
        <a:bodyPr/>
        <a:lstStyle/>
        <a:p>
          <a:endParaRPr lang="en-US"/>
        </a:p>
      </dgm:t>
    </dgm:pt>
    <dgm:pt modelId="{619DC0D8-7F52-A94F-BBA4-3FE9E1EFE453}" type="sibTrans" cxnId="{2BADF3C1-7D63-4042-B66F-8575C340F798}">
      <dgm:prSet/>
      <dgm:spPr/>
      <dgm:t>
        <a:bodyPr/>
        <a:lstStyle/>
        <a:p>
          <a:endParaRPr lang="en-US"/>
        </a:p>
      </dgm:t>
    </dgm:pt>
    <dgm:pt modelId="{F968E998-5925-214B-828D-914E4C3D0517}">
      <dgm:prSet phldrT="[Text]" custT="1"/>
      <dgm:spPr/>
      <dgm:t>
        <a:bodyPr/>
        <a:lstStyle/>
        <a:p>
          <a:r>
            <a:rPr lang="en-US" sz="2200" b="1" strike="noStrike" dirty="0">
              <a:solidFill>
                <a:srgbClr val="FFFFFF"/>
              </a:solidFill>
            </a:rPr>
            <a:t>Teamwork</a:t>
          </a:r>
        </a:p>
      </dgm:t>
    </dgm:pt>
    <dgm:pt modelId="{0240B840-23E6-D64E-92E7-A3F9A5BE6DC6}" type="parTrans" cxnId="{EF271AB0-6A8B-4D42-AEC6-C3F68ADF27B3}">
      <dgm:prSet/>
      <dgm:spPr/>
      <dgm:t>
        <a:bodyPr/>
        <a:lstStyle/>
        <a:p>
          <a:endParaRPr lang="en-US"/>
        </a:p>
      </dgm:t>
    </dgm:pt>
    <dgm:pt modelId="{233A6C9B-6B36-054F-8F2C-E78898727B1C}" type="sibTrans" cxnId="{EF271AB0-6A8B-4D42-AEC6-C3F68ADF27B3}">
      <dgm:prSet/>
      <dgm:spPr/>
      <dgm:t>
        <a:bodyPr/>
        <a:lstStyle/>
        <a:p>
          <a:endParaRPr lang="en-US"/>
        </a:p>
      </dgm:t>
    </dgm:pt>
    <dgm:pt modelId="{1512112A-F88C-A04F-A376-0EA900EBD35B}" type="pres">
      <dgm:prSet presAssocID="{EC0959B7-0C36-984C-A715-1BD6B66CF8FE}" presName="matrix" presStyleCnt="0">
        <dgm:presLayoutVars>
          <dgm:chMax val="1"/>
          <dgm:dir/>
          <dgm:resizeHandles val="exact"/>
        </dgm:presLayoutVars>
      </dgm:prSet>
      <dgm:spPr/>
    </dgm:pt>
    <dgm:pt modelId="{A0A35154-824A-3144-8406-59C6AD62B447}" type="pres">
      <dgm:prSet presAssocID="{EC0959B7-0C36-984C-A715-1BD6B66CF8FE}" presName="diamond" presStyleLbl="bgShp" presStyleIdx="0" presStyleCnt="1" custLinFactNeighborY="-354"/>
      <dgm:spPr/>
    </dgm:pt>
    <dgm:pt modelId="{0FFDE838-DB7D-F141-B44F-4C2E83609DFE}" type="pres">
      <dgm:prSet presAssocID="{EC0959B7-0C36-984C-A715-1BD6B66CF8FE}" presName="quad1" presStyleLbl="node1" presStyleIdx="0" presStyleCnt="4" custScaleX="191749" custLinFactNeighborX="-39260" custLinFactNeighborY="-41">
        <dgm:presLayoutVars>
          <dgm:chMax val="0"/>
          <dgm:chPref val="0"/>
          <dgm:bulletEnabled val="1"/>
        </dgm:presLayoutVars>
      </dgm:prSet>
      <dgm:spPr/>
    </dgm:pt>
    <dgm:pt modelId="{A57528A9-4EB7-A64F-9429-95AAA690D58C}" type="pres">
      <dgm:prSet presAssocID="{EC0959B7-0C36-984C-A715-1BD6B66CF8FE}" presName="quad2" presStyleLbl="node1" presStyleIdx="1" presStyleCnt="4" custScaleX="190547" custLinFactNeighborX="50529" custLinFactNeighborY="-1765">
        <dgm:presLayoutVars>
          <dgm:chMax val="0"/>
          <dgm:chPref val="0"/>
          <dgm:bulletEnabled val="1"/>
        </dgm:presLayoutVars>
      </dgm:prSet>
      <dgm:spPr/>
    </dgm:pt>
    <dgm:pt modelId="{D5F1E3C7-7AD6-0D41-8EB5-42D786AEFC8C}" type="pres">
      <dgm:prSet presAssocID="{EC0959B7-0C36-984C-A715-1BD6B66CF8FE}" presName="quad3" presStyleLbl="node1" presStyleIdx="2" presStyleCnt="4" custScaleX="194626" custLinFactNeighborX="-37822" custLinFactNeighborY="-4177">
        <dgm:presLayoutVars>
          <dgm:chMax val="0"/>
          <dgm:chPref val="0"/>
          <dgm:bulletEnabled val="1"/>
        </dgm:presLayoutVars>
      </dgm:prSet>
      <dgm:spPr/>
    </dgm:pt>
    <dgm:pt modelId="{76C63737-C299-1C43-9CB5-24D19AE4D96A}" type="pres">
      <dgm:prSet presAssocID="{EC0959B7-0C36-984C-A715-1BD6B66CF8FE}" presName="quad4" presStyleLbl="node1" presStyleIdx="3" presStyleCnt="4" custScaleX="189761" custLinFactNeighborX="54091" custLinFactNeighborY="-5192">
        <dgm:presLayoutVars>
          <dgm:chMax val="0"/>
          <dgm:chPref val="0"/>
          <dgm:bulletEnabled val="1"/>
        </dgm:presLayoutVars>
      </dgm:prSet>
      <dgm:spPr/>
    </dgm:pt>
  </dgm:ptLst>
  <dgm:cxnLst>
    <dgm:cxn modelId="{F349DF6B-8AEA-4AF4-B659-FBC611698DCD}" type="presOf" srcId="{154BE216-2979-674F-BE6D-FE9E671533F6}" destId="{A57528A9-4EB7-A64F-9429-95AAA690D58C}" srcOrd="0" destOrd="0" presId="urn:microsoft.com/office/officeart/2005/8/layout/matrix3"/>
    <dgm:cxn modelId="{C720C472-02BD-4F8D-917F-7CE4E8A5DF2A}" type="presOf" srcId="{82D0AD78-30AE-B54F-B7E1-E4E3BADD2E3C}" destId="{0FFDE838-DB7D-F141-B44F-4C2E83609DFE}" srcOrd="0" destOrd="0" presId="urn:microsoft.com/office/officeart/2005/8/layout/matrix3"/>
    <dgm:cxn modelId="{1160047F-AFCC-3649-B8B5-8917F222BC9B}" srcId="{EC0959B7-0C36-984C-A715-1BD6B66CF8FE}" destId="{154BE216-2979-674F-BE6D-FE9E671533F6}" srcOrd="1" destOrd="0" parTransId="{F0546806-E54F-F247-8C01-E09248442376}" sibTransId="{C2D72850-CC53-2B47-AC69-7ADD39F2A786}"/>
    <dgm:cxn modelId="{B703109D-7359-894E-A1E8-7C023E52EAE2}" srcId="{EC0959B7-0C36-984C-A715-1BD6B66CF8FE}" destId="{82D0AD78-30AE-B54F-B7E1-E4E3BADD2E3C}" srcOrd="0" destOrd="0" parTransId="{247F4DCA-97D1-9C44-95AA-E05810677142}" sibTransId="{43ABA86E-1B68-8748-AE82-0FC2DFB4B6BD}"/>
    <dgm:cxn modelId="{EF271AB0-6A8B-4D42-AEC6-C3F68ADF27B3}" srcId="{EC0959B7-0C36-984C-A715-1BD6B66CF8FE}" destId="{F968E998-5925-214B-828D-914E4C3D0517}" srcOrd="3" destOrd="0" parTransId="{0240B840-23E6-D64E-92E7-A3F9A5BE6DC6}" sibTransId="{233A6C9B-6B36-054F-8F2C-E78898727B1C}"/>
    <dgm:cxn modelId="{2BADF3C1-7D63-4042-B66F-8575C340F798}" srcId="{EC0959B7-0C36-984C-A715-1BD6B66CF8FE}" destId="{A6D2893E-2212-F94C-A6FC-C41322BAFA9E}" srcOrd="2" destOrd="0" parTransId="{9DA6FC05-2B25-5345-BE12-7D0F0C84EDE8}" sibTransId="{619DC0D8-7F52-A94F-BBA4-3FE9E1EFE453}"/>
    <dgm:cxn modelId="{F46E00C2-6379-4E16-A082-82FD3316494C}" type="presOf" srcId="{F968E998-5925-214B-828D-914E4C3D0517}" destId="{76C63737-C299-1C43-9CB5-24D19AE4D96A}" srcOrd="0" destOrd="0" presId="urn:microsoft.com/office/officeart/2005/8/layout/matrix3"/>
    <dgm:cxn modelId="{552723D8-9830-458D-AB73-1B18886EB4DD}" type="presOf" srcId="{A6D2893E-2212-F94C-A6FC-C41322BAFA9E}" destId="{D5F1E3C7-7AD6-0D41-8EB5-42D786AEFC8C}" srcOrd="0" destOrd="0" presId="urn:microsoft.com/office/officeart/2005/8/layout/matrix3"/>
    <dgm:cxn modelId="{001450EA-0475-4660-B06B-5570E36C2E3E}" type="presOf" srcId="{EC0959B7-0C36-984C-A715-1BD6B66CF8FE}" destId="{1512112A-F88C-A04F-A376-0EA900EBD35B}" srcOrd="0" destOrd="0" presId="urn:microsoft.com/office/officeart/2005/8/layout/matrix3"/>
    <dgm:cxn modelId="{7A49DF9D-A8B3-4CEA-A321-2D01562D0D81}" type="presParOf" srcId="{1512112A-F88C-A04F-A376-0EA900EBD35B}" destId="{A0A35154-824A-3144-8406-59C6AD62B447}" srcOrd="0" destOrd="0" presId="urn:microsoft.com/office/officeart/2005/8/layout/matrix3"/>
    <dgm:cxn modelId="{6F322D90-B035-4F60-8FDC-63A6A11374D8}" type="presParOf" srcId="{1512112A-F88C-A04F-A376-0EA900EBD35B}" destId="{0FFDE838-DB7D-F141-B44F-4C2E83609DFE}" srcOrd="1" destOrd="0" presId="urn:microsoft.com/office/officeart/2005/8/layout/matrix3"/>
    <dgm:cxn modelId="{52EBF87E-96A8-4CF1-990E-C67285EC66B2}" type="presParOf" srcId="{1512112A-F88C-A04F-A376-0EA900EBD35B}" destId="{A57528A9-4EB7-A64F-9429-95AAA690D58C}" srcOrd="2" destOrd="0" presId="urn:microsoft.com/office/officeart/2005/8/layout/matrix3"/>
    <dgm:cxn modelId="{C2D3C033-47D9-4A6A-9EE3-26D13C39C4A0}" type="presParOf" srcId="{1512112A-F88C-A04F-A376-0EA900EBD35B}" destId="{D5F1E3C7-7AD6-0D41-8EB5-42D786AEFC8C}" srcOrd="3" destOrd="0" presId="urn:microsoft.com/office/officeart/2005/8/layout/matrix3"/>
    <dgm:cxn modelId="{7B0B8758-1DCC-4B7A-B0D7-98C732AF7886}" type="presParOf" srcId="{1512112A-F88C-A04F-A376-0EA900EBD35B}" destId="{76C63737-C299-1C43-9CB5-24D19AE4D96A}"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AB0A40-1280-414B-9F2C-E74F3C16EDC8}" type="doc">
      <dgm:prSet loTypeId="urn:microsoft.com/office/officeart/2005/8/layout/venn1" loCatId="" qsTypeId="urn:microsoft.com/office/officeart/2005/8/quickstyle/simple3" qsCatId="simple" csTypeId="urn:microsoft.com/office/officeart/2005/8/colors/accent1_2" csCatId="accent1" phldr="1"/>
      <dgm:spPr/>
      <dgm:t>
        <a:bodyPr/>
        <a:lstStyle/>
        <a:p>
          <a:endParaRPr lang="en-US"/>
        </a:p>
      </dgm:t>
    </dgm:pt>
    <dgm:pt modelId="{9A9CCFB0-8FAD-8841-8B2E-01196536D045}">
      <dgm:prSet phldrT="[Text]"/>
      <dgm:spPr>
        <a:solidFill>
          <a:schemeClr val="accent1">
            <a:lumMod val="20000"/>
            <a:lumOff val="80000"/>
          </a:schemeClr>
        </a:solidFill>
      </dgm:spPr>
      <dgm:t>
        <a:bodyPr/>
        <a:lstStyle/>
        <a:p>
          <a:r>
            <a:rPr lang="en-US"/>
            <a:t> </a:t>
          </a:r>
          <a:endParaRPr lang="en-US" dirty="0"/>
        </a:p>
      </dgm:t>
    </dgm:pt>
    <dgm:pt modelId="{655DF944-7D18-7E4F-95BD-143A0ABDD1C7}" type="sibTrans" cxnId="{3D7F5396-6506-9442-8208-08AE56644B55}">
      <dgm:prSet/>
      <dgm:spPr/>
      <dgm:t>
        <a:bodyPr/>
        <a:lstStyle/>
        <a:p>
          <a:endParaRPr lang="en-US"/>
        </a:p>
      </dgm:t>
    </dgm:pt>
    <dgm:pt modelId="{DB3549A6-9AB6-D848-B430-76EB9D946450}" type="parTrans" cxnId="{3D7F5396-6506-9442-8208-08AE56644B55}">
      <dgm:prSet/>
      <dgm:spPr/>
      <dgm:t>
        <a:bodyPr/>
        <a:lstStyle/>
        <a:p>
          <a:endParaRPr lang="en-US"/>
        </a:p>
      </dgm:t>
    </dgm:pt>
    <dgm:pt modelId="{E7F58777-87E8-ED42-A61F-238BC6333602}">
      <dgm:prSet phldrT="[Text]"/>
      <dgm:spPr>
        <a:solidFill>
          <a:schemeClr val="accent1">
            <a:lumMod val="20000"/>
            <a:lumOff val="80000"/>
          </a:schemeClr>
        </a:solidFill>
      </dgm:spPr>
      <dgm:t>
        <a:bodyPr/>
        <a:lstStyle/>
        <a:p>
          <a:r>
            <a:rPr lang="en-US" dirty="0"/>
            <a:t> </a:t>
          </a:r>
        </a:p>
      </dgm:t>
    </dgm:pt>
    <dgm:pt modelId="{2AFA0338-680F-D542-8248-93DE068E42EB}" type="parTrans" cxnId="{752E3AC3-F6E9-2242-B704-BB4EC2705DF9}">
      <dgm:prSet/>
      <dgm:spPr/>
      <dgm:t>
        <a:bodyPr/>
        <a:lstStyle/>
        <a:p>
          <a:endParaRPr lang="en-US"/>
        </a:p>
      </dgm:t>
    </dgm:pt>
    <dgm:pt modelId="{1A948784-1D01-6D4E-A0AA-5D5502CDBEEB}" type="sibTrans" cxnId="{752E3AC3-F6E9-2242-B704-BB4EC2705DF9}">
      <dgm:prSet/>
      <dgm:spPr/>
      <dgm:t>
        <a:bodyPr/>
        <a:lstStyle/>
        <a:p>
          <a:endParaRPr lang="en-US"/>
        </a:p>
      </dgm:t>
    </dgm:pt>
    <dgm:pt modelId="{7836394B-B9C7-C04F-93A8-5A492AC123F4}">
      <dgm:prSet phldrT="[Text]"/>
      <dgm:spPr>
        <a:solidFill>
          <a:schemeClr val="accent1">
            <a:lumMod val="20000"/>
            <a:lumOff val="80000"/>
          </a:schemeClr>
        </a:solidFill>
      </dgm:spPr>
      <dgm:t>
        <a:bodyPr/>
        <a:lstStyle/>
        <a:p>
          <a:r>
            <a:rPr lang="en-US" dirty="0"/>
            <a:t> </a:t>
          </a:r>
        </a:p>
      </dgm:t>
    </dgm:pt>
    <dgm:pt modelId="{831CD7C5-5AED-F74C-AF20-01250E441C91}" type="parTrans" cxnId="{86FD164B-34C9-3A49-81FF-FAF36FFC453D}">
      <dgm:prSet/>
      <dgm:spPr/>
      <dgm:t>
        <a:bodyPr/>
        <a:lstStyle/>
        <a:p>
          <a:endParaRPr lang="en-US"/>
        </a:p>
      </dgm:t>
    </dgm:pt>
    <dgm:pt modelId="{64DD15E4-B580-0F4A-819C-D2BFFCC22798}" type="sibTrans" cxnId="{86FD164B-34C9-3A49-81FF-FAF36FFC453D}">
      <dgm:prSet/>
      <dgm:spPr/>
      <dgm:t>
        <a:bodyPr/>
        <a:lstStyle/>
        <a:p>
          <a:endParaRPr lang="en-US"/>
        </a:p>
      </dgm:t>
    </dgm:pt>
    <dgm:pt modelId="{234991BD-58B0-48A9-A38C-848E56A3DAB7}">
      <dgm:prSet/>
      <dgm:spPr>
        <a:solidFill>
          <a:schemeClr val="accent1">
            <a:lumMod val="20000"/>
            <a:lumOff val="80000"/>
          </a:schemeClr>
        </a:solidFill>
      </dgm:spPr>
      <dgm:t>
        <a:bodyPr/>
        <a:lstStyle/>
        <a:p>
          <a:endParaRPr lang="en-US"/>
        </a:p>
      </dgm:t>
    </dgm:pt>
    <dgm:pt modelId="{837E38D4-7AA9-496F-A2E7-879494974FC3}" type="parTrans" cxnId="{803C9563-8FDB-4371-813D-1C290547A18F}">
      <dgm:prSet/>
      <dgm:spPr/>
      <dgm:t>
        <a:bodyPr/>
        <a:lstStyle/>
        <a:p>
          <a:endParaRPr lang="en-US"/>
        </a:p>
      </dgm:t>
    </dgm:pt>
    <dgm:pt modelId="{1A5CF988-5386-4D1C-BA1F-E9BC034F9503}" type="sibTrans" cxnId="{803C9563-8FDB-4371-813D-1C290547A18F}">
      <dgm:prSet/>
      <dgm:spPr/>
      <dgm:t>
        <a:bodyPr/>
        <a:lstStyle/>
        <a:p>
          <a:endParaRPr lang="en-US"/>
        </a:p>
      </dgm:t>
    </dgm:pt>
    <dgm:pt modelId="{FFDA403E-8770-6248-8744-99375C65A595}" type="pres">
      <dgm:prSet presAssocID="{5BAB0A40-1280-414B-9F2C-E74F3C16EDC8}" presName="compositeShape" presStyleCnt="0">
        <dgm:presLayoutVars>
          <dgm:chMax val="7"/>
          <dgm:dir/>
          <dgm:resizeHandles val="exact"/>
        </dgm:presLayoutVars>
      </dgm:prSet>
      <dgm:spPr/>
    </dgm:pt>
    <dgm:pt modelId="{7C0ED085-B9D8-514B-A2C0-AECF8BA9C7E6}" type="pres">
      <dgm:prSet presAssocID="{9A9CCFB0-8FAD-8841-8B2E-01196536D045}" presName="circ1" presStyleLbl="vennNode1" presStyleIdx="0" presStyleCnt="4"/>
      <dgm:spPr/>
    </dgm:pt>
    <dgm:pt modelId="{18151734-D760-DE4C-9D21-3605BC97B044}" type="pres">
      <dgm:prSet presAssocID="{9A9CCFB0-8FAD-8841-8B2E-01196536D045}" presName="circ1Tx" presStyleLbl="revTx" presStyleIdx="0" presStyleCnt="0">
        <dgm:presLayoutVars>
          <dgm:chMax val="0"/>
          <dgm:chPref val="0"/>
          <dgm:bulletEnabled val="1"/>
        </dgm:presLayoutVars>
      </dgm:prSet>
      <dgm:spPr/>
    </dgm:pt>
    <dgm:pt modelId="{7C09F665-33CA-4FA7-B271-47EC4CEF712F}" type="pres">
      <dgm:prSet presAssocID="{234991BD-58B0-48A9-A38C-848E56A3DAB7}" presName="circ2" presStyleLbl="vennNode1" presStyleIdx="1" presStyleCnt="4" custLinFactNeighborX="30972"/>
      <dgm:spPr/>
    </dgm:pt>
    <dgm:pt modelId="{E9CBBEC6-D138-478B-BFD0-1D3B7157F6DD}" type="pres">
      <dgm:prSet presAssocID="{234991BD-58B0-48A9-A38C-848E56A3DAB7}" presName="circ2Tx" presStyleLbl="revTx" presStyleIdx="0" presStyleCnt="0">
        <dgm:presLayoutVars>
          <dgm:chMax val="0"/>
          <dgm:chPref val="0"/>
          <dgm:bulletEnabled val="1"/>
        </dgm:presLayoutVars>
      </dgm:prSet>
      <dgm:spPr/>
    </dgm:pt>
    <dgm:pt modelId="{1DD4FDF8-D850-4EE4-9D0F-85934B02473A}" type="pres">
      <dgm:prSet presAssocID="{E7F58777-87E8-ED42-A61F-238BC6333602}" presName="circ3" presStyleLbl="vennNode1" presStyleIdx="2" presStyleCnt="4" custLinFactNeighborY="712"/>
      <dgm:spPr/>
    </dgm:pt>
    <dgm:pt modelId="{D1D31DF9-0DEB-4424-8456-0AD3C0FCED1B}" type="pres">
      <dgm:prSet presAssocID="{E7F58777-87E8-ED42-A61F-238BC6333602}" presName="circ3Tx" presStyleLbl="revTx" presStyleIdx="0" presStyleCnt="0">
        <dgm:presLayoutVars>
          <dgm:chMax val="0"/>
          <dgm:chPref val="0"/>
          <dgm:bulletEnabled val="1"/>
        </dgm:presLayoutVars>
      </dgm:prSet>
      <dgm:spPr/>
    </dgm:pt>
    <dgm:pt modelId="{A0ABF3E8-C2A8-4D3D-9CEF-35B8234DB911}" type="pres">
      <dgm:prSet presAssocID="{7836394B-B9C7-C04F-93A8-5A492AC123F4}" presName="circ4" presStyleLbl="vennNode1" presStyleIdx="3" presStyleCnt="4" custLinFactNeighborX="-28124"/>
      <dgm:spPr/>
    </dgm:pt>
    <dgm:pt modelId="{CECEBF18-9DFB-4286-B8B6-A40FAF6A829D}" type="pres">
      <dgm:prSet presAssocID="{7836394B-B9C7-C04F-93A8-5A492AC123F4}" presName="circ4Tx" presStyleLbl="revTx" presStyleIdx="0" presStyleCnt="0">
        <dgm:presLayoutVars>
          <dgm:chMax val="0"/>
          <dgm:chPref val="0"/>
          <dgm:bulletEnabled val="1"/>
        </dgm:presLayoutVars>
      </dgm:prSet>
      <dgm:spPr/>
    </dgm:pt>
  </dgm:ptLst>
  <dgm:cxnLst>
    <dgm:cxn modelId="{F98BEE17-96EA-427C-B526-7624D7BF0C38}" type="presOf" srcId="{E7F58777-87E8-ED42-A61F-238BC6333602}" destId="{D1D31DF9-0DEB-4424-8456-0AD3C0FCED1B}" srcOrd="1" destOrd="0" presId="urn:microsoft.com/office/officeart/2005/8/layout/venn1"/>
    <dgm:cxn modelId="{039E6925-FE1E-4B37-A0D0-B592E284B430}" type="presOf" srcId="{9A9CCFB0-8FAD-8841-8B2E-01196536D045}" destId="{7C0ED085-B9D8-514B-A2C0-AECF8BA9C7E6}" srcOrd="0" destOrd="0" presId="urn:microsoft.com/office/officeart/2005/8/layout/venn1"/>
    <dgm:cxn modelId="{DDF18762-5B6B-45F9-917E-D78597A9C21E}" type="presOf" srcId="{234991BD-58B0-48A9-A38C-848E56A3DAB7}" destId="{7C09F665-33CA-4FA7-B271-47EC4CEF712F}" srcOrd="0" destOrd="0" presId="urn:microsoft.com/office/officeart/2005/8/layout/venn1"/>
    <dgm:cxn modelId="{803C9563-8FDB-4371-813D-1C290547A18F}" srcId="{5BAB0A40-1280-414B-9F2C-E74F3C16EDC8}" destId="{234991BD-58B0-48A9-A38C-848E56A3DAB7}" srcOrd="1" destOrd="0" parTransId="{837E38D4-7AA9-496F-A2E7-879494974FC3}" sibTransId="{1A5CF988-5386-4D1C-BA1F-E9BC034F9503}"/>
    <dgm:cxn modelId="{86FD164B-34C9-3A49-81FF-FAF36FFC453D}" srcId="{5BAB0A40-1280-414B-9F2C-E74F3C16EDC8}" destId="{7836394B-B9C7-C04F-93A8-5A492AC123F4}" srcOrd="3" destOrd="0" parTransId="{831CD7C5-5AED-F74C-AF20-01250E441C91}" sibTransId="{64DD15E4-B580-0F4A-819C-D2BFFCC22798}"/>
    <dgm:cxn modelId="{ADE6156E-F66A-40B0-A715-DC7F364CDC7C}" type="presOf" srcId="{234991BD-58B0-48A9-A38C-848E56A3DAB7}" destId="{E9CBBEC6-D138-478B-BFD0-1D3B7157F6DD}" srcOrd="1" destOrd="0" presId="urn:microsoft.com/office/officeart/2005/8/layout/venn1"/>
    <dgm:cxn modelId="{FBF58F57-5866-46D6-868F-846A8B20ED8B}" type="presOf" srcId="{E7F58777-87E8-ED42-A61F-238BC6333602}" destId="{1DD4FDF8-D850-4EE4-9D0F-85934B02473A}" srcOrd="0" destOrd="0" presId="urn:microsoft.com/office/officeart/2005/8/layout/venn1"/>
    <dgm:cxn modelId="{3D7F5396-6506-9442-8208-08AE56644B55}" srcId="{5BAB0A40-1280-414B-9F2C-E74F3C16EDC8}" destId="{9A9CCFB0-8FAD-8841-8B2E-01196536D045}" srcOrd="0" destOrd="0" parTransId="{DB3549A6-9AB6-D848-B430-76EB9D946450}" sibTransId="{655DF944-7D18-7E4F-95BD-143A0ABDD1C7}"/>
    <dgm:cxn modelId="{752E3AC3-F6E9-2242-B704-BB4EC2705DF9}" srcId="{5BAB0A40-1280-414B-9F2C-E74F3C16EDC8}" destId="{E7F58777-87E8-ED42-A61F-238BC6333602}" srcOrd="2" destOrd="0" parTransId="{2AFA0338-680F-D542-8248-93DE068E42EB}" sibTransId="{1A948784-1D01-6D4E-A0AA-5D5502CDBEEB}"/>
    <dgm:cxn modelId="{2C28C0E0-E5C6-4374-81C8-03DD2D5B4B0C}" type="presOf" srcId="{7836394B-B9C7-C04F-93A8-5A492AC123F4}" destId="{A0ABF3E8-C2A8-4D3D-9CEF-35B8234DB911}" srcOrd="0" destOrd="0" presId="urn:microsoft.com/office/officeart/2005/8/layout/venn1"/>
    <dgm:cxn modelId="{E96938ED-30A4-44FE-A7DF-17FECA33B5A8}" type="presOf" srcId="{7836394B-B9C7-C04F-93A8-5A492AC123F4}" destId="{CECEBF18-9DFB-4286-B8B6-A40FAF6A829D}" srcOrd="1" destOrd="0" presId="urn:microsoft.com/office/officeart/2005/8/layout/venn1"/>
    <dgm:cxn modelId="{E88167EF-8B3F-4130-81D6-37EC8200624A}" type="presOf" srcId="{5BAB0A40-1280-414B-9F2C-E74F3C16EDC8}" destId="{FFDA403E-8770-6248-8744-99375C65A595}" srcOrd="0" destOrd="0" presId="urn:microsoft.com/office/officeart/2005/8/layout/venn1"/>
    <dgm:cxn modelId="{FDC8C2F4-A716-433F-B9F0-3EAF9A6DE372}" type="presOf" srcId="{9A9CCFB0-8FAD-8841-8B2E-01196536D045}" destId="{18151734-D760-DE4C-9D21-3605BC97B044}" srcOrd="1" destOrd="0" presId="urn:microsoft.com/office/officeart/2005/8/layout/venn1"/>
    <dgm:cxn modelId="{30B8E08A-AEEB-4D28-8FBA-3F62939C253E}" type="presParOf" srcId="{FFDA403E-8770-6248-8744-99375C65A595}" destId="{7C0ED085-B9D8-514B-A2C0-AECF8BA9C7E6}" srcOrd="0" destOrd="0" presId="urn:microsoft.com/office/officeart/2005/8/layout/venn1"/>
    <dgm:cxn modelId="{A6B2BD29-2E59-459D-84A1-7C6FC9A6915D}" type="presParOf" srcId="{FFDA403E-8770-6248-8744-99375C65A595}" destId="{18151734-D760-DE4C-9D21-3605BC97B044}" srcOrd="1" destOrd="0" presId="urn:microsoft.com/office/officeart/2005/8/layout/venn1"/>
    <dgm:cxn modelId="{746EA889-8DEC-470A-8518-F6753923ADAC}" type="presParOf" srcId="{FFDA403E-8770-6248-8744-99375C65A595}" destId="{7C09F665-33CA-4FA7-B271-47EC4CEF712F}" srcOrd="2" destOrd="0" presId="urn:microsoft.com/office/officeart/2005/8/layout/venn1"/>
    <dgm:cxn modelId="{31EBF288-DABE-44B1-9BA6-60B68C268CF1}" type="presParOf" srcId="{FFDA403E-8770-6248-8744-99375C65A595}" destId="{E9CBBEC6-D138-478B-BFD0-1D3B7157F6DD}" srcOrd="3" destOrd="0" presId="urn:microsoft.com/office/officeart/2005/8/layout/venn1"/>
    <dgm:cxn modelId="{C67AD07E-1F85-4E83-BAE9-297001CE502E}" type="presParOf" srcId="{FFDA403E-8770-6248-8744-99375C65A595}" destId="{1DD4FDF8-D850-4EE4-9D0F-85934B02473A}" srcOrd="4" destOrd="0" presId="urn:microsoft.com/office/officeart/2005/8/layout/venn1"/>
    <dgm:cxn modelId="{2657DD76-5D94-4802-B21E-6EC0AB47700A}" type="presParOf" srcId="{FFDA403E-8770-6248-8744-99375C65A595}" destId="{D1D31DF9-0DEB-4424-8456-0AD3C0FCED1B}" srcOrd="5" destOrd="0" presId="urn:microsoft.com/office/officeart/2005/8/layout/venn1"/>
    <dgm:cxn modelId="{31684D89-0B17-4B20-95EB-B8B59A7A4039}" type="presParOf" srcId="{FFDA403E-8770-6248-8744-99375C65A595}" destId="{A0ABF3E8-C2A8-4D3D-9CEF-35B8234DB911}" srcOrd="6" destOrd="0" presId="urn:microsoft.com/office/officeart/2005/8/layout/venn1"/>
    <dgm:cxn modelId="{A413D93A-C5E8-4E02-8841-90A2A83CD412}" type="presParOf" srcId="{FFDA403E-8770-6248-8744-99375C65A595}" destId="{CECEBF18-9DFB-4286-B8B6-A40FAF6A829D}" srcOrd="7" destOrd="0" presId="urn:microsoft.com/office/officeart/2005/8/layout/venn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7BFE10-9F78-B94C-B8D2-9E48AA7735F6}"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AC8FACAD-A88A-DD4E-9FA0-9A5B40740E72}">
      <dgm:prSet phldrT="[Text]" custT="1"/>
      <dgm:spPr/>
      <dgm:t>
        <a:bodyPr/>
        <a:lstStyle/>
        <a:p>
          <a:r>
            <a:rPr lang="en-US" sz="1500" dirty="0"/>
            <a:t>Retirement Mentor Program**</a:t>
          </a:r>
        </a:p>
        <a:p>
          <a:r>
            <a:rPr lang="en-US" sz="1500" dirty="0"/>
            <a:t> Retirement Seminar Series**</a:t>
          </a:r>
        </a:p>
        <a:p>
          <a:r>
            <a:rPr lang="en-US" sz="1500" dirty="0"/>
            <a:t>Emeriti Faculty Support**</a:t>
          </a:r>
        </a:p>
      </dgm:t>
    </dgm:pt>
    <dgm:pt modelId="{D8D200D3-9CF7-1F4B-A17B-5A87AD3D3190}" type="parTrans" cxnId="{40D2A994-C753-C640-AE08-ECA92CB6308A}">
      <dgm:prSet/>
      <dgm:spPr/>
      <dgm:t>
        <a:bodyPr/>
        <a:lstStyle/>
        <a:p>
          <a:endParaRPr lang="en-US"/>
        </a:p>
      </dgm:t>
    </dgm:pt>
    <dgm:pt modelId="{FC5DE856-091D-5144-A354-D01D7B9FC1BF}" type="sibTrans" cxnId="{40D2A994-C753-C640-AE08-ECA92CB6308A}">
      <dgm:prSet/>
      <dgm:spPr/>
      <dgm:t>
        <a:bodyPr/>
        <a:lstStyle/>
        <a:p>
          <a:endParaRPr lang="en-US"/>
        </a:p>
      </dgm:t>
    </dgm:pt>
    <dgm:pt modelId="{68424DB1-DDE6-2942-A36A-E78C30EB9D47}">
      <dgm:prSet phldrT="[Text]" custT="1"/>
      <dgm:spPr/>
      <dgm:t>
        <a:bodyPr/>
        <a:lstStyle/>
        <a:p>
          <a:r>
            <a:rPr lang="en-US" sz="1500" dirty="0"/>
            <a:t>Onboarding/Orientation**</a:t>
          </a:r>
          <a:r>
            <a:rPr lang="en-US" sz="1500" baseline="30000" dirty="0"/>
            <a:t>@#</a:t>
          </a:r>
          <a:endParaRPr lang="en-US" sz="1500" dirty="0"/>
        </a:p>
      </dgm:t>
    </dgm:pt>
    <dgm:pt modelId="{B4A5DFF5-2CD6-E542-9C52-357D4085D3BB}" type="parTrans" cxnId="{9C007289-491F-D646-9D16-4E9456A5B29F}">
      <dgm:prSet/>
      <dgm:spPr/>
      <dgm:t>
        <a:bodyPr/>
        <a:lstStyle/>
        <a:p>
          <a:endParaRPr lang="en-US"/>
        </a:p>
      </dgm:t>
    </dgm:pt>
    <dgm:pt modelId="{7DB817DD-6562-EB42-9642-9A19F99E20C9}" type="sibTrans" cxnId="{9C007289-491F-D646-9D16-4E9456A5B29F}">
      <dgm:prSet/>
      <dgm:spPr/>
      <dgm:t>
        <a:bodyPr/>
        <a:lstStyle/>
        <a:p>
          <a:endParaRPr lang="en-US"/>
        </a:p>
      </dgm:t>
    </dgm:pt>
    <dgm:pt modelId="{8C834795-C87D-C14A-9967-9CD300A0447A}">
      <dgm:prSet phldrT="[Text]" custT="1"/>
      <dgm:spPr/>
      <dgm:t>
        <a:bodyPr/>
        <a:lstStyle/>
        <a:p>
          <a:r>
            <a:rPr lang="en-US" sz="1500" dirty="0"/>
            <a:t>Walton Leadership</a:t>
          </a:r>
          <a:r>
            <a:rPr lang="en-US" sz="1500" baseline="30000" dirty="0"/>
            <a:t>@</a:t>
          </a:r>
          <a:endParaRPr lang="en-US" sz="1500" dirty="0"/>
        </a:p>
        <a:p>
          <a:r>
            <a:rPr lang="en-US" sz="1500" dirty="0"/>
            <a:t>Mentorship Skill Development**</a:t>
          </a:r>
          <a:r>
            <a:rPr lang="en-US" sz="1500" baseline="30000" dirty="0"/>
            <a:t>@</a:t>
          </a:r>
          <a:endParaRPr lang="en-US" sz="1500" dirty="0"/>
        </a:p>
      </dgm:t>
    </dgm:pt>
    <dgm:pt modelId="{DAD1A642-A9E1-A640-805D-6E1812D78FDD}" type="parTrans" cxnId="{29410190-7348-A946-AC10-C69BFE3CCCE8}">
      <dgm:prSet/>
      <dgm:spPr/>
      <dgm:t>
        <a:bodyPr/>
        <a:lstStyle/>
        <a:p>
          <a:endParaRPr lang="en-US"/>
        </a:p>
      </dgm:t>
    </dgm:pt>
    <dgm:pt modelId="{BD9F8FBD-5472-8D44-8C12-B33695A81A72}" type="sibTrans" cxnId="{29410190-7348-A946-AC10-C69BFE3CCCE8}">
      <dgm:prSet/>
      <dgm:spPr/>
      <dgm:t>
        <a:bodyPr/>
        <a:lstStyle/>
        <a:p>
          <a:endParaRPr lang="en-US"/>
        </a:p>
      </dgm:t>
    </dgm:pt>
    <dgm:pt modelId="{7A53A956-2B5B-5846-8DDE-8DAC5723097B}">
      <dgm:prSet phldrT="[Text]" custT="1"/>
      <dgm:spPr/>
      <dgm:t>
        <a:bodyPr/>
        <a:lstStyle/>
        <a:p>
          <a:r>
            <a:rPr lang="en-US" sz="1500" b="1" dirty="0"/>
            <a:t>Promotion</a:t>
          </a:r>
        </a:p>
      </dgm:t>
    </dgm:pt>
    <dgm:pt modelId="{4733CAF8-C826-CF4A-92C8-2BF133115D6C}" type="parTrans" cxnId="{FFCEB4AC-C002-854D-8838-207330FE456D}">
      <dgm:prSet/>
      <dgm:spPr/>
      <dgm:t>
        <a:bodyPr/>
        <a:lstStyle/>
        <a:p>
          <a:endParaRPr lang="en-US"/>
        </a:p>
      </dgm:t>
    </dgm:pt>
    <dgm:pt modelId="{A98F40C9-4312-264C-8859-FC521D6DE15A}" type="sibTrans" cxnId="{FFCEB4AC-C002-854D-8838-207330FE456D}">
      <dgm:prSet/>
      <dgm:spPr/>
      <dgm:t>
        <a:bodyPr/>
        <a:lstStyle/>
        <a:p>
          <a:endParaRPr lang="en-US"/>
        </a:p>
      </dgm:t>
    </dgm:pt>
    <dgm:pt modelId="{9F37049C-FC5A-4B40-93A7-BB9106D6511A}">
      <dgm:prSet phldrT="[Text]" custT="1"/>
      <dgm:spPr/>
      <dgm:t>
        <a:bodyPr/>
        <a:lstStyle/>
        <a:p>
          <a:r>
            <a:rPr lang="en-US" sz="1500" dirty="0"/>
            <a:t>Faculty Excellence Seminar Series**</a:t>
          </a:r>
          <a:r>
            <a:rPr lang="en-US" sz="1500" baseline="30000" dirty="0"/>
            <a:t>@#</a:t>
          </a:r>
          <a:r>
            <a:rPr lang="en-US" sz="1500" dirty="0"/>
            <a:t>  </a:t>
          </a:r>
        </a:p>
        <a:p>
          <a:r>
            <a:rPr lang="en-US" sz="1500" dirty="0"/>
            <a:t>Mentoring Program**</a:t>
          </a:r>
          <a:r>
            <a:rPr lang="en-US" sz="1500" baseline="30000" dirty="0"/>
            <a:t>@</a:t>
          </a:r>
          <a:endParaRPr lang="en-US" sz="1500" dirty="0"/>
        </a:p>
      </dgm:t>
    </dgm:pt>
    <dgm:pt modelId="{C038D149-5B7E-CD4B-A8ED-498413636E8A}" type="parTrans" cxnId="{EA953231-E44F-3648-83EE-489C808A1007}">
      <dgm:prSet/>
      <dgm:spPr/>
      <dgm:t>
        <a:bodyPr/>
        <a:lstStyle/>
        <a:p>
          <a:endParaRPr lang="en-US"/>
        </a:p>
      </dgm:t>
    </dgm:pt>
    <dgm:pt modelId="{88799246-8299-0043-84B6-DB3A16FFD0DE}" type="sibTrans" cxnId="{EA953231-E44F-3648-83EE-489C808A1007}">
      <dgm:prSet/>
      <dgm:spPr/>
      <dgm:t>
        <a:bodyPr/>
        <a:lstStyle/>
        <a:p>
          <a:endParaRPr lang="en-US"/>
        </a:p>
      </dgm:t>
    </dgm:pt>
    <dgm:pt modelId="{54BE1811-D002-014C-9CDD-A9B59BDB7C5C}">
      <dgm:prSet phldrT="[Text]" custT="1"/>
      <dgm:spPr/>
      <dgm:t>
        <a:bodyPr/>
        <a:lstStyle/>
        <a:p>
          <a:r>
            <a:rPr lang="en-US" sz="1500" b="1" dirty="0"/>
            <a:t>Appointment</a:t>
          </a:r>
        </a:p>
      </dgm:t>
    </dgm:pt>
    <dgm:pt modelId="{930B4773-3908-CE4B-ADAA-A14D242665C5}" type="parTrans" cxnId="{1613C821-2C30-5447-BD5F-BFA32CC9638A}">
      <dgm:prSet/>
      <dgm:spPr/>
      <dgm:t>
        <a:bodyPr/>
        <a:lstStyle/>
        <a:p>
          <a:endParaRPr lang="en-US"/>
        </a:p>
      </dgm:t>
    </dgm:pt>
    <dgm:pt modelId="{0D6880C9-85E3-0D4F-8AFC-21E7985375CD}" type="sibTrans" cxnId="{1613C821-2C30-5447-BD5F-BFA32CC9638A}">
      <dgm:prSet/>
      <dgm:spPr/>
      <dgm:t>
        <a:bodyPr/>
        <a:lstStyle/>
        <a:p>
          <a:endParaRPr lang="en-US"/>
        </a:p>
      </dgm:t>
    </dgm:pt>
    <dgm:pt modelId="{40F9EAC0-B92E-5C42-B478-D3FD975E61B5}">
      <dgm:prSet phldrT="[Text]" custT="1"/>
      <dgm:spPr/>
      <dgm:t>
        <a:bodyPr/>
        <a:lstStyle/>
        <a:p>
          <a:r>
            <a:rPr lang="en-US" sz="1500" dirty="0"/>
            <a:t>Sponsorship for Leadership Roles</a:t>
          </a:r>
          <a:r>
            <a:rPr lang="en-US" sz="1500" baseline="30000" dirty="0"/>
            <a:t>@</a:t>
          </a:r>
          <a:r>
            <a:rPr lang="en-US" sz="1500" dirty="0"/>
            <a:t>  </a:t>
          </a:r>
        </a:p>
        <a:p>
          <a:r>
            <a:rPr lang="en-US" sz="1500" dirty="0"/>
            <a:t>Academic Leadership Circle**</a:t>
          </a:r>
          <a:r>
            <a:rPr lang="en-US" sz="1500" baseline="30000" dirty="0"/>
            <a:t>@</a:t>
          </a:r>
          <a:endParaRPr lang="en-US" sz="1500" dirty="0"/>
        </a:p>
        <a:p>
          <a:r>
            <a:rPr lang="en-US" sz="1500" dirty="0"/>
            <a:t>Executive Coaching **</a:t>
          </a:r>
          <a:r>
            <a:rPr lang="en-US" sz="1500" baseline="30000" dirty="0"/>
            <a:t>@</a:t>
          </a:r>
          <a:endParaRPr lang="en-US" sz="1500" dirty="0"/>
        </a:p>
      </dgm:t>
    </dgm:pt>
    <dgm:pt modelId="{ACFDBF41-2E26-2646-A420-EE598B1630EE}" type="parTrans" cxnId="{3B1B2FB0-B7AA-7140-BFA5-CABE863ED64C}">
      <dgm:prSet/>
      <dgm:spPr/>
      <dgm:t>
        <a:bodyPr/>
        <a:lstStyle/>
        <a:p>
          <a:endParaRPr lang="en-US"/>
        </a:p>
      </dgm:t>
    </dgm:pt>
    <dgm:pt modelId="{52303D68-ABB4-914A-B4A2-10CF80DD3B2A}" type="sibTrans" cxnId="{3B1B2FB0-B7AA-7140-BFA5-CABE863ED64C}">
      <dgm:prSet/>
      <dgm:spPr/>
      <dgm:t>
        <a:bodyPr/>
        <a:lstStyle/>
        <a:p>
          <a:endParaRPr lang="en-US"/>
        </a:p>
      </dgm:t>
    </dgm:pt>
    <dgm:pt modelId="{7F78EC2B-29D5-A84B-9055-9679F51DF362}">
      <dgm:prSet phldrT="[Text]" custT="1"/>
      <dgm:spPr/>
      <dgm:t>
        <a:bodyPr/>
        <a:lstStyle/>
        <a:p>
          <a:r>
            <a:rPr lang="en-US" sz="1500" b="1" dirty="0"/>
            <a:t>Promotion</a:t>
          </a:r>
        </a:p>
      </dgm:t>
    </dgm:pt>
    <dgm:pt modelId="{F79BA93C-0C7E-5F46-9696-81CD314EDF7B}" type="sibTrans" cxnId="{877988F8-A559-B14C-A2FE-07F9800CC310}">
      <dgm:prSet/>
      <dgm:spPr/>
      <dgm:t>
        <a:bodyPr/>
        <a:lstStyle/>
        <a:p>
          <a:endParaRPr lang="en-US"/>
        </a:p>
      </dgm:t>
    </dgm:pt>
    <dgm:pt modelId="{623343CE-31A2-C44F-90D6-1C1191B08045}" type="parTrans" cxnId="{877988F8-A559-B14C-A2FE-07F9800CC310}">
      <dgm:prSet/>
      <dgm:spPr/>
      <dgm:t>
        <a:bodyPr/>
        <a:lstStyle/>
        <a:p>
          <a:endParaRPr lang="en-US"/>
        </a:p>
      </dgm:t>
    </dgm:pt>
    <dgm:pt modelId="{F1494222-4B13-EE48-B075-BF33E48A42DC}" type="pres">
      <dgm:prSet presAssocID="{617BFE10-9F78-B94C-B8D2-9E48AA7735F6}" presName="cycle" presStyleCnt="0">
        <dgm:presLayoutVars>
          <dgm:dir/>
          <dgm:resizeHandles val="exact"/>
        </dgm:presLayoutVars>
      </dgm:prSet>
      <dgm:spPr/>
    </dgm:pt>
    <dgm:pt modelId="{7194F024-8E1A-C44C-830B-4C93290C0F79}" type="pres">
      <dgm:prSet presAssocID="{AC8FACAD-A88A-DD4E-9FA0-9A5B40740E72}" presName="dummy" presStyleCnt="0"/>
      <dgm:spPr/>
    </dgm:pt>
    <dgm:pt modelId="{7FF667E3-53C6-5744-85F8-76FAEEE93608}" type="pres">
      <dgm:prSet presAssocID="{AC8FACAD-A88A-DD4E-9FA0-9A5B40740E72}" presName="node" presStyleLbl="revTx" presStyleIdx="0" presStyleCnt="8" custScaleX="223216" custScaleY="135998" custRadScaleRad="124787" custRadScaleInc="244741">
        <dgm:presLayoutVars>
          <dgm:bulletEnabled val="1"/>
        </dgm:presLayoutVars>
      </dgm:prSet>
      <dgm:spPr/>
    </dgm:pt>
    <dgm:pt modelId="{AA4A9E56-556C-EA41-854C-989B96F57546}" type="pres">
      <dgm:prSet presAssocID="{FC5DE856-091D-5144-A354-D01D7B9FC1BF}" presName="sibTrans" presStyleLbl="node1" presStyleIdx="0" presStyleCnt="8" custFlipVert="1" custScaleX="5165" custScaleY="17788" custLinFactY="9380" custLinFactNeighborX="2810" custLinFactNeighborY="100000"/>
      <dgm:spPr/>
    </dgm:pt>
    <dgm:pt modelId="{593B12FA-4672-4848-834D-1FC1AFC6E1C0}" type="pres">
      <dgm:prSet presAssocID="{54BE1811-D002-014C-9CDD-A9B59BDB7C5C}" presName="dummy" presStyleCnt="0"/>
      <dgm:spPr/>
    </dgm:pt>
    <dgm:pt modelId="{98FF5002-D060-6A43-9247-11AFFE6FB326}" type="pres">
      <dgm:prSet presAssocID="{54BE1811-D002-014C-9CDD-A9B59BDB7C5C}" presName="node" presStyleLbl="revTx" presStyleIdx="1" presStyleCnt="8" custScaleX="200965" custRadScaleRad="106103" custRadScaleInc="306685">
        <dgm:presLayoutVars>
          <dgm:bulletEnabled val="1"/>
        </dgm:presLayoutVars>
      </dgm:prSet>
      <dgm:spPr/>
    </dgm:pt>
    <dgm:pt modelId="{BF1BBF62-1FAE-0041-B48C-7315E2CCE5AA}" type="pres">
      <dgm:prSet presAssocID="{0D6880C9-85E3-0D4F-8AFC-21E7985375CD}" presName="sibTrans" presStyleLbl="node1" presStyleIdx="1" presStyleCnt="8" custFlipVert="1" custFlipHor="1" custScaleX="89692" custScaleY="2739" custLinFactNeighborX="-60306" custLinFactNeighborY="51057"/>
      <dgm:spPr/>
    </dgm:pt>
    <dgm:pt modelId="{28DC3E4D-3DD5-334C-B20E-8E4B7CE5731A}" type="pres">
      <dgm:prSet presAssocID="{68424DB1-DDE6-2942-A36A-E78C30EB9D47}" presName="dummy" presStyleCnt="0"/>
      <dgm:spPr/>
    </dgm:pt>
    <dgm:pt modelId="{D186486C-4569-4F43-9C91-D2E349432BF8}" type="pres">
      <dgm:prSet presAssocID="{68424DB1-DDE6-2942-A36A-E78C30EB9D47}" presName="node" presStyleLbl="revTx" presStyleIdx="2" presStyleCnt="8" custScaleX="283894" custRadScaleRad="103819" custRadScaleInc="123403">
        <dgm:presLayoutVars>
          <dgm:bulletEnabled val="1"/>
        </dgm:presLayoutVars>
      </dgm:prSet>
      <dgm:spPr/>
    </dgm:pt>
    <dgm:pt modelId="{41BB5DC3-042D-EB40-88D2-3182EC4C8DCF}" type="pres">
      <dgm:prSet presAssocID="{7DB817DD-6562-EB42-9642-9A19F99E20C9}" presName="sibTrans" presStyleLbl="node1" presStyleIdx="2" presStyleCnt="8" custScaleX="39352" custScaleY="5622" custLinFactNeighborX="-1901" custLinFactNeighborY="65033"/>
      <dgm:spPr/>
    </dgm:pt>
    <dgm:pt modelId="{D7A2F98F-660F-5B44-8BFF-93F838146917}" type="pres">
      <dgm:prSet presAssocID="{9F37049C-FC5A-4B40-93A7-BB9106D6511A}" presName="dummy" presStyleCnt="0"/>
      <dgm:spPr/>
    </dgm:pt>
    <dgm:pt modelId="{8C9BB25D-D819-514D-8726-E2C03999A251}" type="pres">
      <dgm:prSet presAssocID="{9F37049C-FC5A-4B40-93A7-BB9106D6511A}" presName="node" presStyleLbl="revTx" presStyleIdx="3" presStyleCnt="8" custScaleX="305645" custRadScaleRad="94548" custRadScaleInc="120469">
        <dgm:presLayoutVars>
          <dgm:bulletEnabled val="1"/>
        </dgm:presLayoutVars>
      </dgm:prSet>
      <dgm:spPr/>
    </dgm:pt>
    <dgm:pt modelId="{4CCFEB11-9392-2747-9F24-3732763B04F4}" type="pres">
      <dgm:prSet presAssocID="{88799246-8299-0043-84B6-DB3A16FFD0DE}" presName="sibTrans" presStyleLbl="node1" presStyleIdx="3" presStyleCnt="8" custFlipVert="0" custFlipHor="1" custScaleX="4625" custScaleY="3368" custLinFactY="2898" custLinFactNeighborX="-14444" custLinFactNeighborY="100000"/>
      <dgm:spPr/>
    </dgm:pt>
    <dgm:pt modelId="{0D535135-C776-4848-B951-A9D16EA4C6B9}" type="pres">
      <dgm:prSet presAssocID="{7F78EC2B-29D5-A84B-9055-9679F51DF362}" presName="dummy" presStyleCnt="0"/>
      <dgm:spPr/>
    </dgm:pt>
    <dgm:pt modelId="{2068B716-D974-454F-8978-1DFCA596871C}" type="pres">
      <dgm:prSet presAssocID="{7F78EC2B-29D5-A84B-9055-9679F51DF362}" presName="node" presStyleLbl="revTx" presStyleIdx="4" presStyleCnt="8" custScaleX="141380" custRadScaleRad="94554" custRadScaleInc="141437">
        <dgm:presLayoutVars>
          <dgm:bulletEnabled val="1"/>
        </dgm:presLayoutVars>
      </dgm:prSet>
      <dgm:spPr/>
    </dgm:pt>
    <dgm:pt modelId="{679878DE-6035-8145-828E-B5E316D04375}" type="pres">
      <dgm:prSet presAssocID="{F79BA93C-0C7E-5F46-9696-81CD314EDF7B}" presName="sibTrans" presStyleLbl="node1" presStyleIdx="4" presStyleCnt="8" custFlipVert="1" custFlipHor="1" custScaleX="12616" custScaleY="5549" custLinFactNeighborX="15979" custLinFactNeighborY="59429"/>
      <dgm:spPr/>
    </dgm:pt>
    <dgm:pt modelId="{1D5CE2CF-8CE5-E646-B9D0-9270481FF40E}" type="pres">
      <dgm:prSet presAssocID="{8C834795-C87D-C14A-9967-9CD300A0447A}" presName="dummy" presStyleCnt="0"/>
      <dgm:spPr/>
    </dgm:pt>
    <dgm:pt modelId="{ABF2A4B2-3810-0E4D-95AE-409B3F93ED76}" type="pres">
      <dgm:prSet presAssocID="{8C834795-C87D-C14A-9967-9CD300A0447A}" presName="node" presStyleLbl="revTx" presStyleIdx="5" presStyleCnt="8" custScaleX="164408" custRadScaleRad="96212" custRadScaleInc="24859">
        <dgm:presLayoutVars>
          <dgm:bulletEnabled val="1"/>
        </dgm:presLayoutVars>
      </dgm:prSet>
      <dgm:spPr/>
    </dgm:pt>
    <dgm:pt modelId="{8B747499-BCC4-6C4E-BE59-2EB943A713BC}" type="pres">
      <dgm:prSet presAssocID="{BD9F8FBD-5472-8D44-8C12-B33695A81A72}" presName="sibTrans" presStyleLbl="node1" presStyleIdx="5" presStyleCnt="8" custAng="1287172" custFlipVert="0" custFlipHor="1" custScaleX="71275" custScaleY="70918" custLinFactNeighborX="1830" custLinFactNeighborY="3157"/>
      <dgm:spPr/>
    </dgm:pt>
    <dgm:pt modelId="{6E270D67-8B01-BA41-8F51-B707AFE57F6D}" type="pres">
      <dgm:prSet presAssocID="{7A53A956-2B5B-5846-8DDE-8DAC5723097B}" presName="dummy" presStyleCnt="0"/>
      <dgm:spPr/>
    </dgm:pt>
    <dgm:pt modelId="{B3DD470B-772D-AC40-8A98-2C93D721670C}" type="pres">
      <dgm:prSet presAssocID="{7A53A956-2B5B-5846-8DDE-8DAC5723097B}" presName="node" presStyleLbl="revTx" presStyleIdx="6" presStyleCnt="8" custScaleX="138473" custRadScaleRad="108155" custRadScaleInc="-68552">
        <dgm:presLayoutVars>
          <dgm:bulletEnabled val="1"/>
        </dgm:presLayoutVars>
      </dgm:prSet>
      <dgm:spPr/>
    </dgm:pt>
    <dgm:pt modelId="{FCDAEF02-F01F-6D43-930F-349B3DA49437}" type="pres">
      <dgm:prSet presAssocID="{A98F40C9-4312-264C-8859-FC521D6DE15A}" presName="sibTrans" presStyleLbl="node1" presStyleIdx="6" presStyleCnt="8" custFlipVert="1" custFlipHor="1" custScaleX="10349" custScaleY="6747" custLinFactNeighborX="-25284" custLinFactNeighborY="92129"/>
      <dgm:spPr/>
    </dgm:pt>
    <dgm:pt modelId="{01BAAD5E-F152-4C43-BCD1-DC940BBE32FF}" type="pres">
      <dgm:prSet presAssocID="{40F9EAC0-B92E-5C42-B478-D3FD975E61B5}" presName="dummy" presStyleCnt="0"/>
      <dgm:spPr/>
    </dgm:pt>
    <dgm:pt modelId="{C3542BD3-3DB9-0745-AAA8-E6EB347D1F5E}" type="pres">
      <dgm:prSet presAssocID="{40F9EAC0-B92E-5C42-B478-D3FD975E61B5}" presName="node" presStyleLbl="revTx" presStyleIdx="7" presStyleCnt="8" custScaleX="207893" custRadScaleRad="109741" custRadScaleInc="-135324">
        <dgm:presLayoutVars>
          <dgm:bulletEnabled val="1"/>
        </dgm:presLayoutVars>
      </dgm:prSet>
      <dgm:spPr/>
    </dgm:pt>
    <dgm:pt modelId="{6B1C301B-55BA-5B4E-A4FB-51DCB5AA9E2E}" type="pres">
      <dgm:prSet presAssocID="{52303D68-ABB4-914A-B4A2-10CF80DD3B2A}" presName="sibTrans" presStyleLbl="node1" presStyleIdx="7" presStyleCnt="8" custFlipVert="1" custFlipHor="0" custScaleX="736" custScaleY="3393" custLinFactNeighborX="-1752" custLinFactNeighborY="73127"/>
      <dgm:spPr/>
    </dgm:pt>
  </dgm:ptLst>
  <dgm:cxnLst>
    <dgm:cxn modelId="{CFC33F04-73D0-0342-8860-FEF8F32DF9DC}" type="presOf" srcId="{617BFE10-9F78-B94C-B8D2-9E48AA7735F6}" destId="{F1494222-4B13-EE48-B075-BF33E48A42DC}" srcOrd="0" destOrd="0" presId="urn:microsoft.com/office/officeart/2005/8/layout/cycle1"/>
    <dgm:cxn modelId="{39BEC40E-B883-6A4F-B809-874DE0FCED0D}" type="presOf" srcId="{7A53A956-2B5B-5846-8DDE-8DAC5723097B}" destId="{B3DD470B-772D-AC40-8A98-2C93D721670C}" srcOrd="0" destOrd="0" presId="urn:microsoft.com/office/officeart/2005/8/layout/cycle1"/>
    <dgm:cxn modelId="{1613C821-2C30-5447-BD5F-BFA32CC9638A}" srcId="{617BFE10-9F78-B94C-B8D2-9E48AA7735F6}" destId="{54BE1811-D002-014C-9CDD-A9B59BDB7C5C}" srcOrd="1" destOrd="0" parTransId="{930B4773-3908-CE4B-ADAA-A14D242665C5}" sibTransId="{0D6880C9-85E3-0D4F-8AFC-21E7985375CD}"/>
    <dgm:cxn modelId="{D2E0DA30-90FE-284A-98CF-A1CCFEDA81DE}" type="presOf" srcId="{88799246-8299-0043-84B6-DB3A16FFD0DE}" destId="{4CCFEB11-9392-2747-9F24-3732763B04F4}" srcOrd="0" destOrd="0" presId="urn:microsoft.com/office/officeart/2005/8/layout/cycle1"/>
    <dgm:cxn modelId="{EA953231-E44F-3648-83EE-489C808A1007}" srcId="{617BFE10-9F78-B94C-B8D2-9E48AA7735F6}" destId="{9F37049C-FC5A-4B40-93A7-BB9106D6511A}" srcOrd="3" destOrd="0" parTransId="{C038D149-5B7E-CD4B-A8ED-498413636E8A}" sibTransId="{88799246-8299-0043-84B6-DB3A16FFD0DE}"/>
    <dgm:cxn modelId="{043EB033-5F9B-EC41-8E4C-7ED56A35574D}" type="presOf" srcId="{AC8FACAD-A88A-DD4E-9FA0-9A5B40740E72}" destId="{7FF667E3-53C6-5744-85F8-76FAEEE93608}" srcOrd="0" destOrd="0" presId="urn:microsoft.com/office/officeart/2005/8/layout/cycle1"/>
    <dgm:cxn modelId="{EC49D160-225C-9D49-B1EA-805C31484E42}" type="presOf" srcId="{7DB817DD-6562-EB42-9642-9A19F99E20C9}" destId="{41BB5DC3-042D-EB40-88D2-3182EC4C8DCF}" srcOrd="0" destOrd="0" presId="urn:microsoft.com/office/officeart/2005/8/layout/cycle1"/>
    <dgm:cxn modelId="{0D14304C-C579-1F45-ABED-71460DEB10A9}" type="presOf" srcId="{9F37049C-FC5A-4B40-93A7-BB9106D6511A}" destId="{8C9BB25D-D819-514D-8726-E2C03999A251}" srcOrd="0" destOrd="0" presId="urn:microsoft.com/office/officeart/2005/8/layout/cycle1"/>
    <dgm:cxn modelId="{E2C2FD51-82D4-8F42-B954-565E121EFFB8}" type="presOf" srcId="{0D6880C9-85E3-0D4F-8AFC-21E7985375CD}" destId="{BF1BBF62-1FAE-0041-B48C-7315E2CCE5AA}" srcOrd="0" destOrd="0" presId="urn:microsoft.com/office/officeart/2005/8/layout/cycle1"/>
    <dgm:cxn modelId="{EE5EC573-A0D6-2747-B74F-1D3EFB137BF6}" type="presOf" srcId="{FC5DE856-091D-5144-A354-D01D7B9FC1BF}" destId="{AA4A9E56-556C-EA41-854C-989B96F57546}" srcOrd="0" destOrd="0" presId="urn:microsoft.com/office/officeart/2005/8/layout/cycle1"/>
    <dgm:cxn modelId="{DF8FA674-8057-D143-B84D-364F90CB1ECB}" type="presOf" srcId="{8C834795-C87D-C14A-9967-9CD300A0447A}" destId="{ABF2A4B2-3810-0E4D-95AE-409B3F93ED76}" srcOrd="0" destOrd="0" presId="urn:microsoft.com/office/officeart/2005/8/layout/cycle1"/>
    <dgm:cxn modelId="{9C007289-491F-D646-9D16-4E9456A5B29F}" srcId="{617BFE10-9F78-B94C-B8D2-9E48AA7735F6}" destId="{68424DB1-DDE6-2942-A36A-E78C30EB9D47}" srcOrd="2" destOrd="0" parTransId="{B4A5DFF5-2CD6-E542-9C52-357D4085D3BB}" sibTransId="{7DB817DD-6562-EB42-9642-9A19F99E20C9}"/>
    <dgm:cxn modelId="{35C49589-09B6-A44A-B781-4E0681C1DF6A}" type="presOf" srcId="{54BE1811-D002-014C-9CDD-A9B59BDB7C5C}" destId="{98FF5002-D060-6A43-9247-11AFFE6FB326}" srcOrd="0" destOrd="0" presId="urn:microsoft.com/office/officeart/2005/8/layout/cycle1"/>
    <dgm:cxn modelId="{22CAF18A-8261-CD41-8992-2F4CC46136E7}" type="presOf" srcId="{F79BA93C-0C7E-5F46-9696-81CD314EDF7B}" destId="{679878DE-6035-8145-828E-B5E316D04375}" srcOrd="0" destOrd="0" presId="urn:microsoft.com/office/officeart/2005/8/layout/cycle1"/>
    <dgm:cxn modelId="{29410190-7348-A946-AC10-C69BFE3CCCE8}" srcId="{617BFE10-9F78-B94C-B8D2-9E48AA7735F6}" destId="{8C834795-C87D-C14A-9967-9CD300A0447A}" srcOrd="5" destOrd="0" parTransId="{DAD1A642-A9E1-A640-805D-6E1812D78FDD}" sibTransId="{BD9F8FBD-5472-8D44-8C12-B33695A81A72}"/>
    <dgm:cxn modelId="{40D2A994-C753-C640-AE08-ECA92CB6308A}" srcId="{617BFE10-9F78-B94C-B8D2-9E48AA7735F6}" destId="{AC8FACAD-A88A-DD4E-9FA0-9A5B40740E72}" srcOrd="0" destOrd="0" parTransId="{D8D200D3-9CF7-1F4B-A17B-5A87AD3D3190}" sibTransId="{FC5DE856-091D-5144-A354-D01D7B9FC1BF}"/>
    <dgm:cxn modelId="{57294597-87BB-FA4B-93DC-B991CA87BF28}" type="presOf" srcId="{BD9F8FBD-5472-8D44-8C12-B33695A81A72}" destId="{8B747499-BCC4-6C4E-BE59-2EB943A713BC}" srcOrd="0" destOrd="0" presId="urn:microsoft.com/office/officeart/2005/8/layout/cycle1"/>
    <dgm:cxn modelId="{44BCB19C-78CE-C74D-8320-0A36CBC2040E}" type="presOf" srcId="{52303D68-ABB4-914A-B4A2-10CF80DD3B2A}" destId="{6B1C301B-55BA-5B4E-A4FB-51DCB5AA9E2E}" srcOrd="0" destOrd="0" presId="urn:microsoft.com/office/officeart/2005/8/layout/cycle1"/>
    <dgm:cxn modelId="{FFCEB4AC-C002-854D-8838-207330FE456D}" srcId="{617BFE10-9F78-B94C-B8D2-9E48AA7735F6}" destId="{7A53A956-2B5B-5846-8DDE-8DAC5723097B}" srcOrd="6" destOrd="0" parTransId="{4733CAF8-C826-CF4A-92C8-2BF133115D6C}" sibTransId="{A98F40C9-4312-264C-8859-FC521D6DE15A}"/>
    <dgm:cxn modelId="{3B1B2FB0-B7AA-7140-BFA5-CABE863ED64C}" srcId="{617BFE10-9F78-B94C-B8D2-9E48AA7735F6}" destId="{40F9EAC0-B92E-5C42-B478-D3FD975E61B5}" srcOrd="7" destOrd="0" parTransId="{ACFDBF41-2E26-2646-A420-EE598B1630EE}" sibTransId="{52303D68-ABB4-914A-B4A2-10CF80DD3B2A}"/>
    <dgm:cxn modelId="{B9B18EB1-040E-A54D-97E8-5853B6DFD9C8}" type="presOf" srcId="{40F9EAC0-B92E-5C42-B478-D3FD975E61B5}" destId="{C3542BD3-3DB9-0745-AAA8-E6EB347D1F5E}" srcOrd="0" destOrd="0" presId="urn:microsoft.com/office/officeart/2005/8/layout/cycle1"/>
    <dgm:cxn modelId="{F8F091BC-CE64-774F-B7C3-A1DB4F226525}" type="presOf" srcId="{A98F40C9-4312-264C-8859-FC521D6DE15A}" destId="{FCDAEF02-F01F-6D43-930F-349B3DA49437}" srcOrd="0" destOrd="0" presId="urn:microsoft.com/office/officeart/2005/8/layout/cycle1"/>
    <dgm:cxn modelId="{037868C4-6EF0-234E-BAC7-1743604EC1BD}" type="presOf" srcId="{7F78EC2B-29D5-A84B-9055-9679F51DF362}" destId="{2068B716-D974-454F-8978-1DFCA596871C}" srcOrd="0" destOrd="0" presId="urn:microsoft.com/office/officeart/2005/8/layout/cycle1"/>
    <dgm:cxn modelId="{877988F8-A559-B14C-A2FE-07F9800CC310}" srcId="{617BFE10-9F78-B94C-B8D2-9E48AA7735F6}" destId="{7F78EC2B-29D5-A84B-9055-9679F51DF362}" srcOrd="4" destOrd="0" parTransId="{623343CE-31A2-C44F-90D6-1C1191B08045}" sibTransId="{F79BA93C-0C7E-5F46-9696-81CD314EDF7B}"/>
    <dgm:cxn modelId="{B20E94FF-2C86-944B-88BE-8B0B969C92D0}" type="presOf" srcId="{68424DB1-DDE6-2942-A36A-E78C30EB9D47}" destId="{D186486C-4569-4F43-9C91-D2E349432BF8}" srcOrd="0" destOrd="0" presId="urn:microsoft.com/office/officeart/2005/8/layout/cycle1"/>
    <dgm:cxn modelId="{85AF3590-4C12-0D43-BF83-86D889EEB3A2}" type="presParOf" srcId="{F1494222-4B13-EE48-B075-BF33E48A42DC}" destId="{7194F024-8E1A-C44C-830B-4C93290C0F79}" srcOrd="0" destOrd="0" presId="urn:microsoft.com/office/officeart/2005/8/layout/cycle1"/>
    <dgm:cxn modelId="{DA710C1F-E51C-1C48-A7A3-BD3059EDED6C}" type="presParOf" srcId="{F1494222-4B13-EE48-B075-BF33E48A42DC}" destId="{7FF667E3-53C6-5744-85F8-76FAEEE93608}" srcOrd="1" destOrd="0" presId="urn:microsoft.com/office/officeart/2005/8/layout/cycle1"/>
    <dgm:cxn modelId="{A8391064-E706-4146-9F22-C3BA7ECD1A7A}" type="presParOf" srcId="{F1494222-4B13-EE48-B075-BF33E48A42DC}" destId="{AA4A9E56-556C-EA41-854C-989B96F57546}" srcOrd="2" destOrd="0" presId="urn:microsoft.com/office/officeart/2005/8/layout/cycle1"/>
    <dgm:cxn modelId="{6C26A1AD-63F3-8546-814F-43D1B9DD1B85}" type="presParOf" srcId="{F1494222-4B13-EE48-B075-BF33E48A42DC}" destId="{593B12FA-4672-4848-834D-1FC1AFC6E1C0}" srcOrd="3" destOrd="0" presId="urn:microsoft.com/office/officeart/2005/8/layout/cycle1"/>
    <dgm:cxn modelId="{97A13798-3B49-1741-B25B-48B0E5B7B482}" type="presParOf" srcId="{F1494222-4B13-EE48-B075-BF33E48A42DC}" destId="{98FF5002-D060-6A43-9247-11AFFE6FB326}" srcOrd="4" destOrd="0" presId="urn:microsoft.com/office/officeart/2005/8/layout/cycle1"/>
    <dgm:cxn modelId="{1D08E95C-EA01-8348-8E67-033F2AFBF825}" type="presParOf" srcId="{F1494222-4B13-EE48-B075-BF33E48A42DC}" destId="{BF1BBF62-1FAE-0041-B48C-7315E2CCE5AA}" srcOrd="5" destOrd="0" presId="urn:microsoft.com/office/officeart/2005/8/layout/cycle1"/>
    <dgm:cxn modelId="{266EF5A5-2B12-B749-AFAD-EFF0E2A49E21}" type="presParOf" srcId="{F1494222-4B13-EE48-B075-BF33E48A42DC}" destId="{28DC3E4D-3DD5-334C-B20E-8E4B7CE5731A}" srcOrd="6" destOrd="0" presId="urn:microsoft.com/office/officeart/2005/8/layout/cycle1"/>
    <dgm:cxn modelId="{49A4E941-91F8-4F44-8531-283980BA354E}" type="presParOf" srcId="{F1494222-4B13-EE48-B075-BF33E48A42DC}" destId="{D186486C-4569-4F43-9C91-D2E349432BF8}" srcOrd="7" destOrd="0" presId="urn:microsoft.com/office/officeart/2005/8/layout/cycle1"/>
    <dgm:cxn modelId="{6BB1E8C4-0408-A942-B6A9-5524A07FE45C}" type="presParOf" srcId="{F1494222-4B13-EE48-B075-BF33E48A42DC}" destId="{41BB5DC3-042D-EB40-88D2-3182EC4C8DCF}" srcOrd="8" destOrd="0" presId="urn:microsoft.com/office/officeart/2005/8/layout/cycle1"/>
    <dgm:cxn modelId="{BFA3280A-DDAC-AD4E-AABC-54602ADC4EA5}" type="presParOf" srcId="{F1494222-4B13-EE48-B075-BF33E48A42DC}" destId="{D7A2F98F-660F-5B44-8BFF-93F838146917}" srcOrd="9" destOrd="0" presId="urn:microsoft.com/office/officeart/2005/8/layout/cycle1"/>
    <dgm:cxn modelId="{ACDCAB6A-60A4-EB44-90EC-6FD83FB6A46C}" type="presParOf" srcId="{F1494222-4B13-EE48-B075-BF33E48A42DC}" destId="{8C9BB25D-D819-514D-8726-E2C03999A251}" srcOrd="10" destOrd="0" presId="urn:microsoft.com/office/officeart/2005/8/layout/cycle1"/>
    <dgm:cxn modelId="{98004541-F908-DA41-AFA9-61E706840AD7}" type="presParOf" srcId="{F1494222-4B13-EE48-B075-BF33E48A42DC}" destId="{4CCFEB11-9392-2747-9F24-3732763B04F4}" srcOrd="11" destOrd="0" presId="urn:microsoft.com/office/officeart/2005/8/layout/cycle1"/>
    <dgm:cxn modelId="{686C7132-22E9-5D43-845C-4A8DFFEA07D9}" type="presParOf" srcId="{F1494222-4B13-EE48-B075-BF33E48A42DC}" destId="{0D535135-C776-4848-B951-A9D16EA4C6B9}" srcOrd="12" destOrd="0" presId="urn:microsoft.com/office/officeart/2005/8/layout/cycle1"/>
    <dgm:cxn modelId="{25F0E232-3572-4647-82E9-D662A96C0CBD}" type="presParOf" srcId="{F1494222-4B13-EE48-B075-BF33E48A42DC}" destId="{2068B716-D974-454F-8978-1DFCA596871C}" srcOrd="13" destOrd="0" presId="urn:microsoft.com/office/officeart/2005/8/layout/cycle1"/>
    <dgm:cxn modelId="{43D1A340-2382-E948-B313-141099696E65}" type="presParOf" srcId="{F1494222-4B13-EE48-B075-BF33E48A42DC}" destId="{679878DE-6035-8145-828E-B5E316D04375}" srcOrd="14" destOrd="0" presId="urn:microsoft.com/office/officeart/2005/8/layout/cycle1"/>
    <dgm:cxn modelId="{BA5F1912-3199-2B4A-A0FE-644BBEB4BCE1}" type="presParOf" srcId="{F1494222-4B13-EE48-B075-BF33E48A42DC}" destId="{1D5CE2CF-8CE5-E646-B9D0-9270481FF40E}" srcOrd="15" destOrd="0" presId="urn:microsoft.com/office/officeart/2005/8/layout/cycle1"/>
    <dgm:cxn modelId="{F2C3B04E-3701-6643-B3E8-0C18CBA24BB4}" type="presParOf" srcId="{F1494222-4B13-EE48-B075-BF33E48A42DC}" destId="{ABF2A4B2-3810-0E4D-95AE-409B3F93ED76}" srcOrd="16" destOrd="0" presId="urn:microsoft.com/office/officeart/2005/8/layout/cycle1"/>
    <dgm:cxn modelId="{D6077106-3514-324A-9203-F3EC8B7935DE}" type="presParOf" srcId="{F1494222-4B13-EE48-B075-BF33E48A42DC}" destId="{8B747499-BCC4-6C4E-BE59-2EB943A713BC}" srcOrd="17" destOrd="0" presId="urn:microsoft.com/office/officeart/2005/8/layout/cycle1"/>
    <dgm:cxn modelId="{8A9B00C1-908E-3D4C-A3C0-AC6A94BE776E}" type="presParOf" srcId="{F1494222-4B13-EE48-B075-BF33E48A42DC}" destId="{6E270D67-8B01-BA41-8F51-B707AFE57F6D}" srcOrd="18" destOrd="0" presId="urn:microsoft.com/office/officeart/2005/8/layout/cycle1"/>
    <dgm:cxn modelId="{6373606B-E2F0-6244-8FEE-31EAF54EB4A5}" type="presParOf" srcId="{F1494222-4B13-EE48-B075-BF33E48A42DC}" destId="{B3DD470B-772D-AC40-8A98-2C93D721670C}" srcOrd="19" destOrd="0" presId="urn:microsoft.com/office/officeart/2005/8/layout/cycle1"/>
    <dgm:cxn modelId="{A95078DB-09E6-D241-AC33-3CBCB60BCC27}" type="presParOf" srcId="{F1494222-4B13-EE48-B075-BF33E48A42DC}" destId="{FCDAEF02-F01F-6D43-930F-349B3DA49437}" srcOrd="20" destOrd="0" presId="urn:microsoft.com/office/officeart/2005/8/layout/cycle1"/>
    <dgm:cxn modelId="{E2A473B3-1343-3945-9968-D47110D39E5E}" type="presParOf" srcId="{F1494222-4B13-EE48-B075-BF33E48A42DC}" destId="{01BAAD5E-F152-4C43-BCD1-DC940BBE32FF}" srcOrd="21" destOrd="0" presId="urn:microsoft.com/office/officeart/2005/8/layout/cycle1"/>
    <dgm:cxn modelId="{4D024849-43D2-C446-B7EB-029674972AAC}" type="presParOf" srcId="{F1494222-4B13-EE48-B075-BF33E48A42DC}" destId="{C3542BD3-3DB9-0745-AAA8-E6EB347D1F5E}" srcOrd="22" destOrd="0" presId="urn:microsoft.com/office/officeart/2005/8/layout/cycle1"/>
    <dgm:cxn modelId="{8974336E-A2C0-3A42-851F-B869C534D330}" type="presParOf" srcId="{F1494222-4B13-EE48-B075-BF33E48A42DC}" destId="{6B1C301B-55BA-5B4E-A4FB-51DCB5AA9E2E}" srcOrd="23"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44BC5B-018C-F248-97B0-4CFA0F247CBF}" type="doc">
      <dgm:prSet loTypeId="urn:microsoft.com/office/officeart/2005/8/layout/vList6" loCatId="" qsTypeId="urn:microsoft.com/office/officeart/2005/8/quickstyle/simple1" qsCatId="simple" csTypeId="urn:microsoft.com/office/officeart/2005/8/colors/accent1_2" csCatId="accent1" phldr="1"/>
      <dgm:spPr/>
      <dgm:t>
        <a:bodyPr/>
        <a:lstStyle/>
        <a:p>
          <a:endParaRPr lang="en-US"/>
        </a:p>
      </dgm:t>
    </dgm:pt>
    <dgm:pt modelId="{2CD49E72-DE79-2C4A-9EFE-BEA057C16785}">
      <dgm:prSet phldrT="[Text]"/>
      <dgm:spPr>
        <a:solidFill>
          <a:schemeClr val="tx1">
            <a:lumMod val="65000"/>
            <a:lumOff val="35000"/>
          </a:schemeClr>
        </a:solidFill>
      </dgm:spPr>
      <dgm:t>
        <a:bodyPr/>
        <a:lstStyle/>
        <a:p>
          <a:r>
            <a:rPr lang="en-US" dirty="0"/>
            <a:t>Appointment</a:t>
          </a:r>
        </a:p>
      </dgm:t>
    </dgm:pt>
    <dgm:pt modelId="{A45846E1-C12E-8940-A878-FDF78167C857}" type="parTrans" cxnId="{03C004A6-F78E-8A40-BCC1-14F31252BF01}">
      <dgm:prSet/>
      <dgm:spPr/>
      <dgm:t>
        <a:bodyPr/>
        <a:lstStyle/>
        <a:p>
          <a:endParaRPr lang="en-US"/>
        </a:p>
      </dgm:t>
    </dgm:pt>
    <dgm:pt modelId="{7A590D38-CECF-414B-8988-E3C69516DEF5}" type="sibTrans" cxnId="{03C004A6-F78E-8A40-BCC1-14F31252BF01}">
      <dgm:prSet/>
      <dgm:spPr/>
      <dgm:t>
        <a:bodyPr/>
        <a:lstStyle/>
        <a:p>
          <a:endParaRPr lang="en-US"/>
        </a:p>
      </dgm:t>
    </dgm:pt>
    <dgm:pt modelId="{1FD24A08-0CA4-7743-A33D-07BF0EFEF7EF}">
      <dgm:prSet phldrT="[Text]" custT="1"/>
      <dgm:spPr/>
      <dgm:t>
        <a:bodyPr/>
        <a:lstStyle/>
        <a:p>
          <a:r>
            <a:rPr lang="en-US" sz="1400" dirty="0">
              <a:solidFill>
                <a:schemeClr val="tx1"/>
              </a:solidFill>
            </a:rPr>
            <a:t>Data Management: Faculty appointment, Rank changes, Adjunct reappointment, and Departure</a:t>
          </a:r>
        </a:p>
      </dgm:t>
    </dgm:pt>
    <dgm:pt modelId="{5DFC53B5-3983-0C49-B521-C5BB866C7924}" type="parTrans" cxnId="{954F97EE-26E6-364A-BA9E-41767C96D333}">
      <dgm:prSet/>
      <dgm:spPr/>
      <dgm:t>
        <a:bodyPr/>
        <a:lstStyle/>
        <a:p>
          <a:endParaRPr lang="en-US"/>
        </a:p>
      </dgm:t>
    </dgm:pt>
    <dgm:pt modelId="{445713F6-ED2B-DA41-AA3B-6C1DABD8BCCC}" type="sibTrans" cxnId="{954F97EE-26E6-364A-BA9E-41767C96D333}">
      <dgm:prSet/>
      <dgm:spPr/>
      <dgm:t>
        <a:bodyPr/>
        <a:lstStyle/>
        <a:p>
          <a:endParaRPr lang="en-US"/>
        </a:p>
      </dgm:t>
    </dgm:pt>
    <dgm:pt modelId="{718C60D7-E184-5D42-97B7-FE0022E88162}">
      <dgm:prSet phldrT="[Text]"/>
      <dgm:spPr>
        <a:solidFill>
          <a:schemeClr val="tx1">
            <a:lumMod val="65000"/>
            <a:lumOff val="35000"/>
          </a:schemeClr>
        </a:solidFill>
      </dgm:spPr>
      <dgm:t>
        <a:bodyPr/>
        <a:lstStyle/>
        <a:p>
          <a:r>
            <a:rPr lang="en-US" dirty="0"/>
            <a:t>Promotion</a:t>
          </a:r>
        </a:p>
      </dgm:t>
    </dgm:pt>
    <dgm:pt modelId="{B1E7BAE7-D28E-5D41-B7F6-503ADAD25398}" type="parTrans" cxnId="{0F9526CC-908F-9D42-986C-3C4E7B42479A}">
      <dgm:prSet/>
      <dgm:spPr/>
      <dgm:t>
        <a:bodyPr/>
        <a:lstStyle/>
        <a:p>
          <a:endParaRPr lang="en-US"/>
        </a:p>
      </dgm:t>
    </dgm:pt>
    <dgm:pt modelId="{1C6C10E9-3CC0-E447-8999-BB63267826B9}" type="sibTrans" cxnId="{0F9526CC-908F-9D42-986C-3C4E7B42479A}">
      <dgm:prSet/>
      <dgm:spPr/>
      <dgm:t>
        <a:bodyPr/>
        <a:lstStyle/>
        <a:p>
          <a:endParaRPr lang="en-US"/>
        </a:p>
      </dgm:t>
    </dgm:pt>
    <dgm:pt modelId="{C432D918-C1A7-B847-8F3F-AA8C2071454E}">
      <dgm:prSet phldrT="[Text]" custT="1"/>
      <dgm:spPr/>
      <dgm:t>
        <a:bodyPr/>
        <a:lstStyle/>
        <a:p>
          <a:r>
            <a:rPr lang="en-US" sz="1400" dirty="0"/>
            <a:t>Support  P/T Committees</a:t>
          </a:r>
        </a:p>
      </dgm:t>
    </dgm:pt>
    <dgm:pt modelId="{5BF325F0-83DA-DB43-9FFA-70AD4CED1956}" type="parTrans" cxnId="{2379BC6F-3A31-2943-A201-5351B15ED009}">
      <dgm:prSet/>
      <dgm:spPr/>
      <dgm:t>
        <a:bodyPr/>
        <a:lstStyle/>
        <a:p>
          <a:endParaRPr lang="en-US"/>
        </a:p>
      </dgm:t>
    </dgm:pt>
    <dgm:pt modelId="{54A488AE-EA4E-FD4F-9CF5-B163EDB8C3FC}" type="sibTrans" cxnId="{2379BC6F-3A31-2943-A201-5351B15ED009}">
      <dgm:prSet/>
      <dgm:spPr/>
      <dgm:t>
        <a:bodyPr/>
        <a:lstStyle/>
        <a:p>
          <a:endParaRPr lang="en-US"/>
        </a:p>
      </dgm:t>
    </dgm:pt>
    <dgm:pt modelId="{85079983-D873-CF47-8B50-43FE72862913}">
      <dgm:prSet phldrT="[Text]" custT="1"/>
      <dgm:spPr/>
      <dgm:t>
        <a:bodyPr/>
        <a:lstStyle/>
        <a:p>
          <a:r>
            <a:rPr lang="en-US" sz="1400" dirty="0"/>
            <a:t>Packet creation and upload training workshops</a:t>
          </a:r>
        </a:p>
      </dgm:t>
    </dgm:pt>
    <dgm:pt modelId="{EF1E7CC8-79FC-274A-A021-B7B121758397}" type="parTrans" cxnId="{EEF45D0A-8092-C842-88FD-571840DB652B}">
      <dgm:prSet/>
      <dgm:spPr/>
      <dgm:t>
        <a:bodyPr/>
        <a:lstStyle/>
        <a:p>
          <a:endParaRPr lang="en-US"/>
        </a:p>
      </dgm:t>
    </dgm:pt>
    <dgm:pt modelId="{B9744871-3F7D-494E-8CD2-E934E68D6F5B}" type="sibTrans" cxnId="{EEF45D0A-8092-C842-88FD-571840DB652B}">
      <dgm:prSet/>
      <dgm:spPr/>
      <dgm:t>
        <a:bodyPr/>
        <a:lstStyle/>
        <a:p>
          <a:endParaRPr lang="en-US"/>
        </a:p>
      </dgm:t>
    </dgm:pt>
    <dgm:pt modelId="{0079D887-7986-7A4E-8A2F-3DED69D98374}">
      <dgm:prSet phldrT="[Text]"/>
      <dgm:spPr>
        <a:solidFill>
          <a:schemeClr val="tx1">
            <a:lumMod val="65000"/>
            <a:lumOff val="35000"/>
          </a:schemeClr>
        </a:solidFill>
      </dgm:spPr>
      <dgm:t>
        <a:bodyPr/>
        <a:lstStyle/>
        <a:p>
          <a:r>
            <a:rPr lang="en-US" dirty="0"/>
            <a:t>Faculty Annual Evaluation</a:t>
          </a:r>
        </a:p>
      </dgm:t>
    </dgm:pt>
    <dgm:pt modelId="{1FE3C456-68EC-F04D-AE64-9999F59AEFC0}" type="parTrans" cxnId="{2BA1F268-6E16-B442-930A-811860769818}">
      <dgm:prSet/>
      <dgm:spPr/>
      <dgm:t>
        <a:bodyPr/>
        <a:lstStyle/>
        <a:p>
          <a:endParaRPr lang="en-US"/>
        </a:p>
      </dgm:t>
    </dgm:pt>
    <dgm:pt modelId="{535FA52D-713D-C74C-B44C-084560BB0E48}" type="sibTrans" cxnId="{2BA1F268-6E16-B442-930A-811860769818}">
      <dgm:prSet/>
      <dgm:spPr/>
      <dgm:t>
        <a:bodyPr/>
        <a:lstStyle/>
        <a:p>
          <a:endParaRPr lang="en-US"/>
        </a:p>
      </dgm:t>
    </dgm:pt>
    <dgm:pt modelId="{63220303-EA99-7E4D-8538-219BDFB2D45E}">
      <dgm:prSet phldrT="[Text]" custT="1"/>
      <dgm:spPr/>
      <dgm:t>
        <a:bodyPr/>
        <a:lstStyle/>
        <a:p>
          <a:r>
            <a:rPr lang="en-US" sz="1400" dirty="0"/>
            <a:t>Exit Interviews and surveys</a:t>
          </a:r>
        </a:p>
      </dgm:t>
    </dgm:pt>
    <dgm:pt modelId="{B81A7FE3-79B2-5D4D-9186-02B2EF95927C}" type="parTrans" cxnId="{556DC4BF-67E1-DD4D-8137-19E0CC4FC0E8}">
      <dgm:prSet/>
      <dgm:spPr/>
      <dgm:t>
        <a:bodyPr/>
        <a:lstStyle/>
        <a:p>
          <a:endParaRPr lang="en-US"/>
        </a:p>
      </dgm:t>
    </dgm:pt>
    <dgm:pt modelId="{33A13F25-FF5F-4940-B30B-70D46A6CF9AC}" type="sibTrans" cxnId="{556DC4BF-67E1-DD4D-8137-19E0CC4FC0E8}">
      <dgm:prSet/>
      <dgm:spPr/>
      <dgm:t>
        <a:bodyPr/>
        <a:lstStyle/>
        <a:p>
          <a:endParaRPr lang="en-US"/>
        </a:p>
      </dgm:t>
    </dgm:pt>
    <dgm:pt modelId="{047DF71C-C417-E34C-BC64-91802049686E}">
      <dgm:prSet phldrT="[Text]" custT="1"/>
      <dgm:spPr/>
      <dgm:t>
        <a:bodyPr/>
        <a:lstStyle/>
        <a:p>
          <a:r>
            <a:rPr lang="en-US" sz="1400" dirty="0"/>
            <a:t>Departure or Emeriti transition</a:t>
          </a:r>
        </a:p>
      </dgm:t>
    </dgm:pt>
    <dgm:pt modelId="{0F2A6A96-78C2-2741-B18F-B12477DE4A5A}" type="parTrans" cxnId="{A6EE2841-3C67-104B-B344-228722DC0BF7}">
      <dgm:prSet/>
      <dgm:spPr/>
      <dgm:t>
        <a:bodyPr/>
        <a:lstStyle/>
        <a:p>
          <a:endParaRPr lang="en-US"/>
        </a:p>
      </dgm:t>
    </dgm:pt>
    <dgm:pt modelId="{850BC30B-E1FE-834F-BA89-B31F14677CB7}" type="sibTrans" cxnId="{A6EE2841-3C67-104B-B344-228722DC0BF7}">
      <dgm:prSet/>
      <dgm:spPr/>
      <dgm:t>
        <a:bodyPr/>
        <a:lstStyle/>
        <a:p>
          <a:endParaRPr lang="en-US"/>
        </a:p>
      </dgm:t>
    </dgm:pt>
    <dgm:pt modelId="{7F021DE1-4A30-ED4B-9294-F6FA582AD8BB}">
      <dgm:prSet phldrT="[Text]"/>
      <dgm:spPr>
        <a:solidFill>
          <a:schemeClr val="tx1">
            <a:lumMod val="65000"/>
            <a:lumOff val="35000"/>
          </a:schemeClr>
        </a:solidFill>
      </dgm:spPr>
      <dgm:t>
        <a:bodyPr/>
        <a:lstStyle/>
        <a:p>
          <a:r>
            <a:rPr lang="en-US" dirty="0"/>
            <a:t>Professionalism</a:t>
          </a:r>
        </a:p>
      </dgm:t>
    </dgm:pt>
    <dgm:pt modelId="{A8E92ACC-08C2-D548-AAAE-15A2E9CAA77A}" type="parTrans" cxnId="{F0B85895-991B-A346-A77C-64BB0879F007}">
      <dgm:prSet/>
      <dgm:spPr/>
      <dgm:t>
        <a:bodyPr/>
        <a:lstStyle/>
        <a:p>
          <a:endParaRPr lang="en-US"/>
        </a:p>
      </dgm:t>
    </dgm:pt>
    <dgm:pt modelId="{812CD1D6-96DE-1E44-94E6-D106B69BC56A}" type="sibTrans" cxnId="{F0B85895-991B-A346-A77C-64BB0879F007}">
      <dgm:prSet/>
      <dgm:spPr/>
      <dgm:t>
        <a:bodyPr/>
        <a:lstStyle/>
        <a:p>
          <a:endParaRPr lang="en-US"/>
        </a:p>
      </dgm:t>
    </dgm:pt>
    <dgm:pt modelId="{7C69A2B4-D165-E542-92B9-B7AF2FFFB3D5}">
      <dgm:prSet phldrT="[Text]" custT="1"/>
      <dgm:spPr/>
      <dgm:t>
        <a:bodyPr/>
        <a:lstStyle/>
        <a:p>
          <a:r>
            <a:rPr lang="en-US" sz="1400" dirty="0" err="1"/>
            <a:t>Indiv</a:t>
          </a:r>
          <a:r>
            <a:rPr lang="en-US" sz="1400" dirty="0"/>
            <a:t> Interventions—IDPs, PIPs, Res Compliance</a:t>
          </a:r>
        </a:p>
      </dgm:t>
    </dgm:pt>
    <dgm:pt modelId="{E75C7BA4-BC29-F04B-A692-233795B57298}" type="parTrans" cxnId="{48E5A579-CEE5-684D-A7FA-EE16BBB8342F}">
      <dgm:prSet/>
      <dgm:spPr/>
      <dgm:t>
        <a:bodyPr/>
        <a:lstStyle/>
        <a:p>
          <a:endParaRPr lang="en-US"/>
        </a:p>
      </dgm:t>
    </dgm:pt>
    <dgm:pt modelId="{1F35E466-47CC-754A-B52F-0E7A426CECC4}" type="sibTrans" cxnId="{48E5A579-CEE5-684D-A7FA-EE16BBB8342F}">
      <dgm:prSet/>
      <dgm:spPr/>
      <dgm:t>
        <a:bodyPr/>
        <a:lstStyle/>
        <a:p>
          <a:endParaRPr lang="en-US"/>
        </a:p>
      </dgm:t>
    </dgm:pt>
    <dgm:pt modelId="{D049986C-6D2D-4A43-AE79-3FFCD7B9D128}">
      <dgm:prSet phldrT="[Text]"/>
      <dgm:spPr>
        <a:solidFill>
          <a:schemeClr val="tx1">
            <a:lumMod val="65000"/>
            <a:lumOff val="35000"/>
          </a:schemeClr>
        </a:solidFill>
      </dgm:spPr>
      <dgm:t>
        <a:bodyPr/>
        <a:lstStyle/>
        <a:p>
          <a:r>
            <a:rPr lang="en-US" dirty="0"/>
            <a:t>Policy</a:t>
          </a:r>
        </a:p>
      </dgm:t>
    </dgm:pt>
    <dgm:pt modelId="{DADE375B-98CF-5043-A648-FA19A4595B57}" type="parTrans" cxnId="{E3076BA6-CC30-8D40-B66E-B42503A62DBB}">
      <dgm:prSet/>
      <dgm:spPr/>
      <dgm:t>
        <a:bodyPr/>
        <a:lstStyle/>
        <a:p>
          <a:endParaRPr lang="en-US"/>
        </a:p>
      </dgm:t>
    </dgm:pt>
    <dgm:pt modelId="{3BB74139-8754-FB4A-A9EE-899E56F1B371}" type="sibTrans" cxnId="{E3076BA6-CC30-8D40-B66E-B42503A62DBB}">
      <dgm:prSet/>
      <dgm:spPr/>
      <dgm:t>
        <a:bodyPr/>
        <a:lstStyle/>
        <a:p>
          <a:endParaRPr lang="en-US"/>
        </a:p>
      </dgm:t>
    </dgm:pt>
    <dgm:pt modelId="{5399349C-5912-2C40-AB7E-1040C76BAA00}">
      <dgm:prSet phldrT="[Text]" custT="1"/>
      <dgm:spPr/>
      <dgm:t>
        <a:bodyPr/>
        <a:lstStyle/>
        <a:p>
          <a:r>
            <a:rPr lang="en-US" sz="1400" dirty="0"/>
            <a:t>Creation/Revision/Dissemination/Interpretation</a:t>
          </a:r>
        </a:p>
      </dgm:t>
    </dgm:pt>
    <dgm:pt modelId="{063D58BA-6A7A-5342-BAF3-03A5ABC8167E}" type="parTrans" cxnId="{D7D4A963-B97F-FB44-8E8A-11D3E3070F4F}">
      <dgm:prSet/>
      <dgm:spPr/>
      <dgm:t>
        <a:bodyPr/>
        <a:lstStyle/>
        <a:p>
          <a:endParaRPr lang="en-US"/>
        </a:p>
      </dgm:t>
    </dgm:pt>
    <dgm:pt modelId="{C1B7FF7E-8F79-9143-8941-25ACE0D647F0}" type="sibTrans" cxnId="{D7D4A963-B97F-FB44-8E8A-11D3E3070F4F}">
      <dgm:prSet/>
      <dgm:spPr/>
      <dgm:t>
        <a:bodyPr/>
        <a:lstStyle/>
        <a:p>
          <a:endParaRPr lang="en-US"/>
        </a:p>
      </dgm:t>
    </dgm:pt>
    <dgm:pt modelId="{BF1213BE-D737-6344-A9EA-DAD900E42DE3}">
      <dgm:prSet phldrT="[Text]"/>
      <dgm:spPr>
        <a:solidFill>
          <a:schemeClr val="tx1">
            <a:lumMod val="65000"/>
            <a:lumOff val="35000"/>
          </a:schemeClr>
        </a:solidFill>
      </dgm:spPr>
      <dgm:t>
        <a:bodyPr/>
        <a:lstStyle/>
        <a:p>
          <a:r>
            <a:rPr lang="en-US" dirty="0"/>
            <a:t>Departure</a:t>
          </a:r>
        </a:p>
      </dgm:t>
    </dgm:pt>
    <dgm:pt modelId="{E394BC74-43C3-D04E-8B3B-A1074993BCE4}" type="parTrans" cxnId="{97790263-9D9E-9042-904B-8EBFD21F401B}">
      <dgm:prSet/>
      <dgm:spPr/>
      <dgm:t>
        <a:bodyPr/>
        <a:lstStyle/>
        <a:p>
          <a:endParaRPr lang="en-US"/>
        </a:p>
      </dgm:t>
    </dgm:pt>
    <dgm:pt modelId="{118E6C07-7A7C-2B4C-9FBE-93C2A9734CFD}" type="sibTrans" cxnId="{97790263-9D9E-9042-904B-8EBFD21F401B}">
      <dgm:prSet/>
      <dgm:spPr/>
      <dgm:t>
        <a:bodyPr/>
        <a:lstStyle/>
        <a:p>
          <a:endParaRPr lang="en-US"/>
        </a:p>
      </dgm:t>
    </dgm:pt>
    <dgm:pt modelId="{BEB7F7C9-99F7-3349-9D46-0A94FE66E9F5}">
      <dgm:prSet phldrT="[Text]" custT="1"/>
      <dgm:spPr/>
      <dgm:t>
        <a:bodyPr/>
        <a:lstStyle/>
        <a:p>
          <a:r>
            <a:rPr lang="en-US" sz="1400" dirty="0"/>
            <a:t>Audit of evaluation, training, and template</a:t>
          </a:r>
        </a:p>
      </dgm:t>
    </dgm:pt>
    <dgm:pt modelId="{E0ADDE72-5DFC-CB42-9E61-44CA748D7268}" type="parTrans" cxnId="{E4D4BFAC-B74F-BF46-A2BF-75943B1B52E4}">
      <dgm:prSet/>
      <dgm:spPr/>
      <dgm:t>
        <a:bodyPr/>
        <a:lstStyle/>
        <a:p>
          <a:endParaRPr lang="en-US"/>
        </a:p>
      </dgm:t>
    </dgm:pt>
    <dgm:pt modelId="{A48A96C1-B80B-624B-90E5-6EEAF9EF8905}" type="sibTrans" cxnId="{E4D4BFAC-B74F-BF46-A2BF-75943B1B52E4}">
      <dgm:prSet/>
      <dgm:spPr/>
      <dgm:t>
        <a:bodyPr/>
        <a:lstStyle/>
        <a:p>
          <a:endParaRPr lang="en-US"/>
        </a:p>
      </dgm:t>
    </dgm:pt>
    <dgm:pt modelId="{EDD8942B-AD34-7643-89AE-A165AFA8CB8C}">
      <dgm:prSet phldrT="[Text]" custT="1"/>
      <dgm:spPr/>
      <dgm:t>
        <a:bodyPr/>
        <a:lstStyle/>
        <a:p>
          <a:r>
            <a:rPr lang="en-US" sz="1400" dirty="0"/>
            <a:t>Faculty Mediation Service</a:t>
          </a:r>
        </a:p>
      </dgm:t>
    </dgm:pt>
    <dgm:pt modelId="{BFB41401-696E-7146-AAE5-E06169025F15}" type="parTrans" cxnId="{C3ACBB8E-922B-FC46-B00C-CC63823141E5}">
      <dgm:prSet/>
      <dgm:spPr/>
      <dgm:t>
        <a:bodyPr/>
        <a:lstStyle/>
        <a:p>
          <a:endParaRPr lang="en-US"/>
        </a:p>
      </dgm:t>
    </dgm:pt>
    <dgm:pt modelId="{5D0A8E38-EFA5-D141-B29B-7732116EE908}" type="sibTrans" cxnId="{C3ACBB8E-922B-FC46-B00C-CC63823141E5}">
      <dgm:prSet/>
      <dgm:spPr/>
      <dgm:t>
        <a:bodyPr/>
        <a:lstStyle/>
        <a:p>
          <a:endParaRPr lang="en-US"/>
        </a:p>
      </dgm:t>
    </dgm:pt>
    <dgm:pt modelId="{4FBF7E77-1A9F-A742-A47F-6315BEC9EC53}">
      <dgm:prSet phldrT="[Text]" custT="1"/>
      <dgm:spPr/>
      <dgm:t>
        <a:bodyPr/>
        <a:lstStyle/>
        <a:p>
          <a:r>
            <a:rPr lang="en-US" sz="1400" dirty="0"/>
            <a:t>Admin Council, AA </a:t>
          </a:r>
          <a:r>
            <a:rPr lang="en-US" sz="1400" dirty="0" err="1"/>
            <a:t>Policyl</a:t>
          </a:r>
          <a:r>
            <a:rPr lang="en-US" sz="1400" dirty="0"/>
            <a:t>, </a:t>
          </a:r>
          <a:r>
            <a:rPr lang="en-US" sz="1400" dirty="0" err="1"/>
            <a:t>FacDev</a:t>
          </a:r>
          <a:r>
            <a:rPr lang="en-US" sz="1400" dirty="0"/>
            <a:t> Council </a:t>
          </a:r>
        </a:p>
      </dgm:t>
    </dgm:pt>
    <dgm:pt modelId="{76365BF2-1388-2B4F-8B3E-DABFEB6D4EB4}" type="parTrans" cxnId="{90FDAA6F-4782-634F-89B4-66D411E56B80}">
      <dgm:prSet/>
      <dgm:spPr/>
      <dgm:t>
        <a:bodyPr/>
        <a:lstStyle/>
        <a:p>
          <a:endParaRPr lang="en-US"/>
        </a:p>
      </dgm:t>
    </dgm:pt>
    <dgm:pt modelId="{96925A1A-B741-A24E-92C3-A664844610CD}" type="sibTrans" cxnId="{90FDAA6F-4782-634F-89B4-66D411E56B80}">
      <dgm:prSet/>
      <dgm:spPr/>
      <dgm:t>
        <a:bodyPr/>
        <a:lstStyle/>
        <a:p>
          <a:endParaRPr lang="en-US"/>
        </a:p>
      </dgm:t>
    </dgm:pt>
    <dgm:pt modelId="{98F65961-3DCF-4F4B-BF4D-E202B3A1C718}">
      <dgm:prSet phldrT="[Text]" custT="1"/>
      <dgm:spPr>
        <a:solidFill>
          <a:schemeClr val="tx1">
            <a:lumMod val="65000"/>
            <a:lumOff val="35000"/>
          </a:schemeClr>
        </a:solidFill>
      </dgm:spPr>
      <dgm:t>
        <a:bodyPr/>
        <a:lstStyle/>
        <a:p>
          <a:r>
            <a:rPr lang="en-US" sz="1800" dirty="0"/>
            <a:t>Recognition</a:t>
          </a:r>
        </a:p>
      </dgm:t>
    </dgm:pt>
    <dgm:pt modelId="{E7930B37-7559-3141-975E-E38FAE5A0D8E}" type="parTrans" cxnId="{31BE9DE4-F377-C544-AB92-700E19E8C432}">
      <dgm:prSet/>
      <dgm:spPr/>
      <dgm:t>
        <a:bodyPr/>
        <a:lstStyle/>
        <a:p>
          <a:endParaRPr lang="en-US"/>
        </a:p>
      </dgm:t>
    </dgm:pt>
    <dgm:pt modelId="{F26CFAE1-2F4A-8E44-BBA2-4C91E6BA025F}" type="sibTrans" cxnId="{31BE9DE4-F377-C544-AB92-700E19E8C432}">
      <dgm:prSet/>
      <dgm:spPr/>
      <dgm:t>
        <a:bodyPr/>
        <a:lstStyle/>
        <a:p>
          <a:endParaRPr lang="en-US"/>
        </a:p>
      </dgm:t>
    </dgm:pt>
    <dgm:pt modelId="{B61E27F7-12FE-6640-B687-27FBFD4E6443}">
      <dgm:prSet phldrT="[Text]" custT="1"/>
      <dgm:spPr/>
      <dgm:t>
        <a:bodyPr/>
        <a:lstStyle/>
        <a:p>
          <a:r>
            <a:rPr lang="en-US" sz="1400" dirty="0"/>
            <a:t>Institutional and College Awards</a:t>
          </a:r>
        </a:p>
      </dgm:t>
    </dgm:pt>
    <dgm:pt modelId="{347C89C6-1ECB-D243-8AA3-104438832156}" type="parTrans" cxnId="{7EFF0296-2226-0143-8830-7BDE9F0C5215}">
      <dgm:prSet/>
      <dgm:spPr/>
      <dgm:t>
        <a:bodyPr/>
        <a:lstStyle/>
        <a:p>
          <a:endParaRPr lang="en-US"/>
        </a:p>
      </dgm:t>
    </dgm:pt>
    <dgm:pt modelId="{2977683F-1A01-EE44-9E3E-D6A2C0DA1A03}" type="sibTrans" cxnId="{7EFF0296-2226-0143-8830-7BDE9F0C5215}">
      <dgm:prSet/>
      <dgm:spPr/>
      <dgm:t>
        <a:bodyPr/>
        <a:lstStyle/>
        <a:p>
          <a:endParaRPr lang="en-US"/>
        </a:p>
      </dgm:t>
    </dgm:pt>
    <dgm:pt modelId="{1C54E2CF-59C6-094A-A6A8-51CFBC0D5CCB}">
      <dgm:prSet phldrT="[Text]" custT="1"/>
      <dgm:spPr>
        <a:solidFill>
          <a:schemeClr val="tx1">
            <a:lumMod val="65000"/>
            <a:lumOff val="35000"/>
          </a:schemeClr>
        </a:solidFill>
      </dgm:spPr>
      <dgm:t>
        <a:bodyPr/>
        <a:lstStyle/>
        <a:p>
          <a:r>
            <a:rPr lang="en-US" sz="1800" dirty="0"/>
            <a:t>Collaboration</a:t>
          </a:r>
        </a:p>
      </dgm:t>
    </dgm:pt>
    <dgm:pt modelId="{56806DBB-AD92-B94D-984C-EC87B682EED0}" type="parTrans" cxnId="{5D55959A-F4E5-B248-B7EF-16F4739F65F2}">
      <dgm:prSet/>
      <dgm:spPr/>
      <dgm:t>
        <a:bodyPr/>
        <a:lstStyle/>
        <a:p>
          <a:endParaRPr lang="en-US"/>
        </a:p>
      </dgm:t>
    </dgm:pt>
    <dgm:pt modelId="{A1EDF249-4AB9-8B4C-8FDA-126A3858B82B}" type="sibTrans" cxnId="{5D55959A-F4E5-B248-B7EF-16F4739F65F2}">
      <dgm:prSet/>
      <dgm:spPr/>
      <dgm:t>
        <a:bodyPr/>
        <a:lstStyle/>
        <a:p>
          <a:endParaRPr lang="en-US"/>
        </a:p>
      </dgm:t>
    </dgm:pt>
    <dgm:pt modelId="{347FDF30-CE86-7F4A-941B-D39851EC8A97}">
      <dgm:prSet phldrT="[Text]" custT="1"/>
      <dgm:spPr/>
      <dgm:t>
        <a:bodyPr/>
        <a:lstStyle/>
        <a:p>
          <a:r>
            <a:rPr lang="en-US" sz="1400" dirty="0" err="1"/>
            <a:t>Asssoc</a:t>
          </a:r>
          <a:r>
            <a:rPr lang="en-US" sz="1400" dirty="0"/>
            <a:t> Provosts, Deans, ICFC, Senate, RP, NW</a:t>
          </a:r>
        </a:p>
      </dgm:t>
    </dgm:pt>
    <dgm:pt modelId="{5C633C29-E167-0E4E-B939-4537F0B8B265}" type="parTrans" cxnId="{8AFD88B8-CFD1-DC41-B65D-753B5C0085C6}">
      <dgm:prSet/>
      <dgm:spPr/>
      <dgm:t>
        <a:bodyPr/>
        <a:lstStyle/>
        <a:p>
          <a:endParaRPr lang="en-US"/>
        </a:p>
      </dgm:t>
    </dgm:pt>
    <dgm:pt modelId="{1A2F0D5E-33D1-4545-8B76-F082974B4E28}" type="sibTrans" cxnId="{8AFD88B8-CFD1-DC41-B65D-753B5C0085C6}">
      <dgm:prSet/>
      <dgm:spPr/>
      <dgm:t>
        <a:bodyPr/>
        <a:lstStyle/>
        <a:p>
          <a:endParaRPr lang="en-US"/>
        </a:p>
      </dgm:t>
    </dgm:pt>
    <dgm:pt modelId="{008270F4-C450-1340-83B2-9A3455B78636}">
      <dgm:prSet phldrT="[Text]" custT="1"/>
      <dgm:spPr/>
      <dgm:t>
        <a:bodyPr/>
        <a:lstStyle/>
        <a:p>
          <a:r>
            <a:rPr lang="en-US" sz="1400" dirty="0"/>
            <a:t>Schwartz Rounds, IPE, PLE, Foundation, REOP, etc.</a:t>
          </a:r>
        </a:p>
      </dgm:t>
    </dgm:pt>
    <dgm:pt modelId="{4204512D-2749-B846-87A9-7A3154249631}" type="parTrans" cxnId="{1F8A85CB-E091-2A44-AF3F-39D20472A105}">
      <dgm:prSet/>
      <dgm:spPr/>
      <dgm:t>
        <a:bodyPr/>
        <a:lstStyle/>
        <a:p>
          <a:endParaRPr lang="en-US"/>
        </a:p>
      </dgm:t>
    </dgm:pt>
    <dgm:pt modelId="{871FFFEA-82AB-1544-BC4B-ACC25B5E1CD5}" type="sibTrans" cxnId="{1F8A85CB-E091-2A44-AF3F-39D20472A105}">
      <dgm:prSet/>
      <dgm:spPr/>
      <dgm:t>
        <a:bodyPr/>
        <a:lstStyle/>
        <a:p>
          <a:endParaRPr lang="en-US"/>
        </a:p>
      </dgm:t>
    </dgm:pt>
    <dgm:pt modelId="{B75659B8-F5D4-2049-A95A-4E3D4E10218D}">
      <dgm:prSet phldrT="[Text]" custT="1"/>
      <dgm:spPr/>
      <dgm:t>
        <a:bodyPr/>
        <a:lstStyle/>
        <a:p>
          <a:r>
            <a:rPr lang="en-US" sz="1400" dirty="0"/>
            <a:t>Faculty files online</a:t>
          </a:r>
        </a:p>
      </dgm:t>
    </dgm:pt>
    <dgm:pt modelId="{85F9DAD0-6B83-3F45-AE7B-8B3AB75A1F13}" type="parTrans" cxnId="{C6F55758-2673-FF4D-80C8-32E0212299A7}">
      <dgm:prSet/>
      <dgm:spPr/>
      <dgm:t>
        <a:bodyPr/>
        <a:lstStyle/>
        <a:p>
          <a:endParaRPr lang="en-US"/>
        </a:p>
      </dgm:t>
    </dgm:pt>
    <dgm:pt modelId="{0529ABD1-BAA9-3A41-B77C-E74007B1B79B}" type="sibTrans" cxnId="{C6F55758-2673-FF4D-80C8-32E0212299A7}">
      <dgm:prSet/>
      <dgm:spPr/>
      <dgm:t>
        <a:bodyPr/>
        <a:lstStyle/>
        <a:p>
          <a:endParaRPr lang="en-US"/>
        </a:p>
      </dgm:t>
    </dgm:pt>
    <dgm:pt modelId="{179DBC3E-3C58-F444-9C71-7B0FE688EBAB}" type="pres">
      <dgm:prSet presAssocID="{3344BC5B-018C-F248-97B0-4CFA0F247CBF}" presName="Name0" presStyleCnt="0">
        <dgm:presLayoutVars>
          <dgm:dir/>
          <dgm:animLvl val="lvl"/>
          <dgm:resizeHandles/>
        </dgm:presLayoutVars>
      </dgm:prSet>
      <dgm:spPr/>
    </dgm:pt>
    <dgm:pt modelId="{154B1A4C-8BD4-B74D-B9BD-D390D60B2EC7}" type="pres">
      <dgm:prSet presAssocID="{2CD49E72-DE79-2C4A-9EFE-BEA057C16785}" presName="linNode" presStyleCnt="0"/>
      <dgm:spPr/>
    </dgm:pt>
    <dgm:pt modelId="{35503510-4E13-B747-B9A0-BA7A9AE51BE7}" type="pres">
      <dgm:prSet presAssocID="{2CD49E72-DE79-2C4A-9EFE-BEA057C16785}" presName="parentShp" presStyleLbl="node1" presStyleIdx="0" presStyleCnt="8">
        <dgm:presLayoutVars>
          <dgm:bulletEnabled val="1"/>
        </dgm:presLayoutVars>
      </dgm:prSet>
      <dgm:spPr/>
    </dgm:pt>
    <dgm:pt modelId="{9A46B5E2-2AAA-2D4E-91E1-BD0607472087}" type="pres">
      <dgm:prSet presAssocID="{2CD49E72-DE79-2C4A-9EFE-BEA057C16785}" presName="childShp" presStyleLbl="bgAccFollowNode1" presStyleIdx="0" presStyleCnt="8">
        <dgm:presLayoutVars>
          <dgm:bulletEnabled val="1"/>
        </dgm:presLayoutVars>
      </dgm:prSet>
      <dgm:spPr/>
    </dgm:pt>
    <dgm:pt modelId="{A9BFB788-F6C3-3D4F-9CA1-F976E4415D95}" type="pres">
      <dgm:prSet presAssocID="{7A590D38-CECF-414B-8988-E3C69516DEF5}" presName="spacing" presStyleCnt="0"/>
      <dgm:spPr/>
    </dgm:pt>
    <dgm:pt modelId="{55E28403-0373-6243-9013-904AB3DECAA7}" type="pres">
      <dgm:prSet presAssocID="{718C60D7-E184-5D42-97B7-FE0022E88162}" presName="linNode" presStyleCnt="0"/>
      <dgm:spPr/>
    </dgm:pt>
    <dgm:pt modelId="{65FDAC82-0C56-FF4C-898F-9B4F9B519569}" type="pres">
      <dgm:prSet presAssocID="{718C60D7-E184-5D42-97B7-FE0022E88162}" presName="parentShp" presStyleLbl="node1" presStyleIdx="1" presStyleCnt="8">
        <dgm:presLayoutVars>
          <dgm:bulletEnabled val="1"/>
        </dgm:presLayoutVars>
      </dgm:prSet>
      <dgm:spPr/>
    </dgm:pt>
    <dgm:pt modelId="{650011F1-56F5-AC44-B31E-CBD1A74CE997}" type="pres">
      <dgm:prSet presAssocID="{718C60D7-E184-5D42-97B7-FE0022E88162}" presName="childShp" presStyleLbl="bgAccFollowNode1" presStyleIdx="1" presStyleCnt="8">
        <dgm:presLayoutVars>
          <dgm:bulletEnabled val="1"/>
        </dgm:presLayoutVars>
      </dgm:prSet>
      <dgm:spPr/>
    </dgm:pt>
    <dgm:pt modelId="{7C808512-362C-294A-A65B-CE8B63C17C2A}" type="pres">
      <dgm:prSet presAssocID="{1C6C10E9-3CC0-E447-8999-BB63267826B9}" presName="spacing" presStyleCnt="0"/>
      <dgm:spPr/>
    </dgm:pt>
    <dgm:pt modelId="{3975896B-01F7-C743-86D3-71E75BDE4156}" type="pres">
      <dgm:prSet presAssocID="{0079D887-7986-7A4E-8A2F-3DED69D98374}" presName="linNode" presStyleCnt="0"/>
      <dgm:spPr/>
    </dgm:pt>
    <dgm:pt modelId="{5D9DF52F-1824-C64B-9A6B-9FAF84248E43}" type="pres">
      <dgm:prSet presAssocID="{0079D887-7986-7A4E-8A2F-3DED69D98374}" presName="parentShp" presStyleLbl="node1" presStyleIdx="2" presStyleCnt="8">
        <dgm:presLayoutVars>
          <dgm:bulletEnabled val="1"/>
        </dgm:presLayoutVars>
      </dgm:prSet>
      <dgm:spPr/>
    </dgm:pt>
    <dgm:pt modelId="{497AA1C6-1568-1146-BAF9-1ED16BDAF02F}" type="pres">
      <dgm:prSet presAssocID="{0079D887-7986-7A4E-8A2F-3DED69D98374}" presName="childShp" presStyleLbl="bgAccFollowNode1" presStyleIdx="2" presStyleCnt="8">
        <dgm:presLayoutVars>
          <dgm:bulletEnabled val="1"/>
        </dgm:presLayoutVars>
      </dgm:prSet>
      <dgm:spPr/>
    </dgm:pt>
    <dgm:pt modelId="{14FF77C9-5DB0-AB4A-B9DF-28296D2F94C9}" type="pres">
      <dgm:prSet presAssocID="{535FA52D-713D-C74C-B44C-084560BB0E48}" presName="spacing" presStyleCnt="0"/>
      <dgm:spPr/>
    </dgm:pt>
    <dgm:pt modelId="{50F1F1CF-2BBB-A643-B3BC-F23A40169AF0}" type="pres">
      <dgm:prSet presAssocID="{BF1213BE-D737-6344-A9EA-DAD900E42DE3}" presName="linNode" presStyleCnt="0"/>
      <dgm:spPr/>
    </dgm:pt>
    <dgm:pt modelId="{81FCF3AF-8CCA-4946-ACCE-0BBAC97FC30D}" type="pres">
      <dgm:prSet presAssocID="{BF1213BE-D737-6344-A9EA-DAD900E42DE3}" presName="parentShp" presStyleLbl="node1" presStyleIdx="3" presStyleCnt="8">
        <dgm:presLayoutVars>
          <dgm:bulletEnabled val="1"/>
        </dgm:presLayoutVars>
      </dgm:prSet>
      <dgm:spPr/>
    </dgm:pt>
    <dgm:pt modelId="{D4CCB282-952C-4D40-8BA1-7FFFD9EBAA29}" type="pres">
      <dgm:prSet presAssocID="{BF1213BE-D737-6344-A9EA-DAD900E42DE3}" presName="childShp" presStyleLbl="bgAccFollowNode1" presStyleIdx="3" presStyleCnt="8">
        <dgm:presLayoutVars>
          <dgm:bulletEnabled val="1"/>
        </dgm:presLayoutVars>
      </dgm:prSet>
      <dgm:spPr/>
    </dgm:pt>
    <dgm:pt modelId="{1DFBF4AD-ADB4-F840-A395-278FF44E5839}" type="pres">
      <dgm:prSet presAssocID="{118E6C07-7A7C-2B4C-9FBE-93C2A9734CFD}" presName="spacing" presStyleCnt="0"/>
      <dgm:spPr/>
    </dgm:pt>
    <dgm:pt modelId="{C9E2C7DB-D18B-0B4C-90B3-95D736ECAF6D}" type="pres">
      <dgm:prSet presAssocID="{7F021DE1-4A30-ED4B-9294-F6FA582AD8BB}" presName="linNode" presStyleCnt="0"/>
      <dgm:spPr/>
    </dgm:pt>
    <dgm:pt modelId="{AB8EA220-A165-1D47-BDD0-6F205BB4F29D}" type="pres">
      <dgm:prSet presAssocID="{7F021DE1-4A30-ED4B-9294-F6FA582AD8BB}" presName="parentShp" presStyleLbl="node1" presStyleIdx="4" presStyleCnt="8">
        <dgm:presLayoutVars>
          <dgm:bulletEnabled val="1"/>
        </dgm:presLayoutVars>
      </dgm:prSet>
      <dgm:spPr/>
    </dgm:pt>
    <dgm:pt modelId="{5599EE6E-AFE9-C44A-A438-EE8BF238A4FD}" type="pres">
      <dgm:prSet presAssocID="{7F021DE1-4A30-ED4B-9294-F6FA582AD8BB}" presName="childShp" presStyleLbl="bgAccFollowNode1" presStyleIdx="4" presStyleCnt="8">
        <dgm:presLayoutVars>
          <dgm:bulletEnabled val="1"/>
        </dgm:presLayoutVars>
      </dgm:prSet>
      <dgm:spPr/>
    </dgm:pt>
    <dgm:pt modelId="{F9FA3723-D810-A144-9A95-75238D1192F1}" type="pres">
      <dgm:prSet presAssocID="{812CD1D6-96DE-1E44-94E6-D106B69BC56A}" presName="spacing" presStyleCnt="0"/>
      <dgm:spPr/>
    </dgm:pt>
    <dgm:pt modelId="{0C4EF940-F9CA-264B-8B93-21603F2A515B}" type="pres">
      <dgm:prSet presAssocID="{D049986C-6D2D-4A43-AE79-3FFCD7B9D128}" presName="linNode" presStyleCnt="0"/>
      <dgm:spPr/>
    </dgm:pt>
    <dgm:pt modelId="{0A32DCA6-6C30-2843-87C2-17437AF76935}" type="pres">
      <dgm:prSet presAssocID="{D049986C-6D2D-4A43-AE79-3FFCD7B9D128}" presName="parentShp" presStyleLbl="node1" presStyleIdx="5" presStyleCnt="8">
        <dgm:presLayoutVars>
          <dgm:bulletEnabled val="1"/>
        </dgm:presLayoutVars>
      </dgm:prSet>
      <dgm:spPr/>
    </dgm:pt>
    <dgm:pt modelId="{8908818F-A7A9-B34E-9965-273C42347A97}" type="pres">
      <dgm:prSet presAssocID="{D049986C-6D2D-4A43-AE79-3FFCD7B9D128}" presName="childShp" presStyleLbl="bgAccFollowNode1" presStyleIdx="5" presStyleCnt="8">
        <dgm:presLayoutVars>
          <dgm:bulletEnabled val="1"/>
        </dgm:presLayoutVars>
      </dgm:prSet>
      <dgm:spPr/>
    </dgm:pt>
    <dgm:pt modelId="{FAC6F1D8-6395-804C-B6F4-FEB33C221483}" type="pres">
      <dgm:prSet presAssocID="{3BB74139-8754-FB4A-A9EE-899E56F1B371}" presName="spacing" presStyleCnt="0"/>
      <dgm:spPr/>
    </dgm:pt>
    <dgm:pt modelId="{3E2B23EA-3620-1C4B-80F3-CE5D48127191}" type="pres">
      <dgm:prSet presAssocID="{98F65961-3DCF-4F4B-BF4D-E202B3A1C718}" presName="linNode" presStyleCnt="0"/>
      <dgm:spPr/>
    </dgm:pt>
    <dgm:pt modelId="{D9377BBD-AF47-8948-82FE-DF20E45E0560}" type="pres">
      <dgm:prSet presAssocID="{98F65961-3DCF-4F4B-BF4D-E202B3A1C718}" presName="parentShp" presStyleLbl="node1" presStyleIdx="6" presStyleCnt="8">
        <dgm:presLayoutVars>
          <dgm:bulletEnabled val="1"/>
        </dgm:presLayoutVars>
      </dgm:prSet>
      <dgm:spPr/>
    </dgm:pt>
    <dgm:pt modelId="{8B14DFCE-538C-E847-B780-3CD94CEE6A8C}" type="pres">
      <dgm:prSet presAssocID="{98F65961-3DCF-4F4B-BF4D-E202B3A1C718}" presName="childShp" presStyleLbl="bgAccFollowNode1" presStyleIdx="6" presStyleCnt="8">
        <dgm:presLayoutVars>
          <dgm:bulletEnabled val="1"/>
        </dgm:presLayoutVars>
      </dgm:prSet>
      <dgm:spPr/>
    </dgm:pt>
    <dgm:pt modelId="{D5894D1F-D3FE-9F40-9698-A5843B0183E2}" type="pres">
      <dgm:prSet presAssocID="{F26CFAE1-2F4A-8E44-BBA2-4C91E6BA025F}" presName="spacing" presStyleCnt="0"/>
      <dgm:spPr/>
    </dgm:pt>
    <dgm:pt modelId="{580173A3-08C9-474C-931D-C1250BC10B74}" type="pres">
      <dgm:prSet presAssocID="{1C54E2CF-59C6-094A-A6A8-51CFBC0D5CCB}" presName="linNode" presStyleCnt="0"/>
      <dgm:spPr/>
    </dgm:pt>
    <dgm:pt modelId="{13F0C305-2CC0-9B42-A47E-47F2F1E219C2}" type="pres">
      <dgm:prSet presAssocID="{1C54E2CF-59C6-094A-A6A8-51CFBC0D5CCB}" presName="parentShp" presStyleLbl="node1" presStyleIdx="7" presStyleCnt="8">
        <dgm:presLayoutVars>
          <dgm:bulletEnabled val="1"/>
        </dgm:presLayoutVars>
      </dgm:prSet>
      <dgm:spPr/>
    </dgm:pt>
    <dgm:pt modelId="{F1501C52-0072-A344-8220-05261983BBC7}" type="pres">
      <dgm:prSet presAssocID="{1C54E2CF-59C6-094A-A6A8-51CFBC0D5CCB}" presName="childShp" presStyleLbl="bgAccFollowNode1" presStyleIdx="7" presStyleCnt="8">
        <dgm:presLayoutVars>
          <dgm:bulletEnabled val="1"/>
        </dgm:presLayoutVars>
      </dgm:prSet>
      <dgm:spPr/>
    </dgm:pt>
  </dgm:ptLst>
  <dgm:cxnLst>
    <dgm:cxn modelId="{EEF45D0A-8092-C842-88FD-571840DB652B}" srcId="{718C60D7-E184-5D42-97B7-FE0022E88162}" destId="{85079983-D873-CF47-8B50-43FE72862913}" srcOrd="1" destOrd="0" parTransId="{EF1E7CC8-79FC-274A-A021-B7B121758397}" sibTransId="{B9744871-3F7D-494E-8CD2-E934E68D6F5B}"/>
    <dgm:cxn modelId="{7BD4DB0F-7FB9-584A-8553-CF7A9B5A1A9C}" type="presOf" srcId="{1C54E2CF-59C6-094A-A6A8-51CFBC0D5CCB}" destId="{13F0C305-2CC0-9B42-A47E-47F2F1E219C2}" srcOrd="0" destOrd="0" presId="urn:microsoft.com/office/officeart/2005/8/layout/vList6"/>
    <dgm:cxn modelId="{9DA89313-4B88-F045-A703-1867263129E4}" type="presOf" srcId="{4FBF7E77-1A9F-A742-A47F-6315BEC9EC53}" destId="{8908818F-A7A9-B34E-9965-273C42347A97}" srcOrd="0" destOrd="1" presId="urn:microsoft.com/office/officeart/2005/8/layout/vList6"/>
    <dgm:cxn modelId="{E03FCF16-0E9F-1443-B391-58E4EF7B778D}" type="presOf" srcId="{D049986C-6D2D-4A43-AE79-3FFCD7B9D128}" destId="{0A32DCA6-6C30-2843-87C2-17437AF76935}" srcOrd="0" destOrd="0" presId="urn:microsoft.com/office/officeart/2005/8/layout/vList6"/>
    <dgm:cxn modelId="{0038D82D-C549-4048-A0CA-0C55E43605A6}" type="presOf" srcId="{047DF71C-C417-E34C-BC64-91802049686E}" destId="{D4CCB282-952C-4D40-8BA1-7FFFD9EBAA29}" srcOrd="0" destOrd="1" presId="urn:microsoft.com/office/officeart/2005/8/layout/vList6"/>
    <dgm:cxn modelId="{A6EE2841-3C67-104B-B344-228722DC0BF7}" srcId="{BF1213BE-D737-6344-A9EA-DAD900E42DE3}" destId="{047DF71C-C417-E34C-BC64-91802049686E}" srcOrd="1" destOrd="0" parTransId="{0F2A6A96-78C2-2741-B18F-B12477DE4A5A}" sibTransId="{850BC30B-E1FE-834F-BA89-B31F14677CB7}"/>
    <dgm:cxn modelId="{97790263-9D9E-9042-904B-8EBFD21F401B}" srcId="{3344BC5B-018C-F248-97B0-4CFA0F247CBF}" destId="{BF1213BE-D737-6344-A9EA-DAD900E42DE3}" srcOrd="3" destOrd="0" parTransId="{E394BC74-43C3-D04E-8B3B-A1074993BCE4}" sibTransId="{118E6C07-7A7C-2B4C-9FBE-93C2A9734CFD}"/>
    <dgm:cxn modelId="{D7D4A963-B97F-FB44-8E8A-11D3E3070F4F}" srcId="{D049986C-6D2D-4A43-AE79-3FFCD7B9D128}" destId="{5399349C-5912-2C40-AB7E-1040C76BAA00}" srcOrd="0" destOrd="0" parTransId="{063D58BA-6A7A-5342-BAF3-03A5ABC8167E}" sibTransId="{C1B7FF7E-8F79-9143-8941-25ACE0D647F0}"/>
    <dgm:cxn modelId="{9FB3B863-E28D-674A-B2E4-6E1AF06B5EDD}" type="presOf" srcId="{98F65961-3DCF-4F4B-BF4D-E202B3A1C718}" destId="{D9377BBD-AF47-8948-82FE-DF20E45E0560}" srcOrd="0" destOrd="0" presId="urn:microsoft.com/office/officeart/2005/8/layout/vList6"/>
    <dgm:cxn modelId="{2BA1F268-6E16-B442-930A-811860769818}" srcId="{3344BC5B-018C-F248-97B0-4CFA0F247CBF}" destId="{0079D887-7986-7A4E-8A2F-3DED69D98374}" srcOrd="2" destOrd="0" parTransId="{1FE3C456-68EC-F04D-AE64-9999F59AEFC0}" sibTransId="{535FA52D-713D-C74C-B44C-084560BB0E48}"/>
    <dgm:cxn modelId="{53E3CD4A-5EF5-CD44-9F36-5E3D8CE57699}" type="presOf" srcId="{2CD49E72-DE79-2C4A-9EFE-BEA057C16785}" destId="{35503510-4E13-B747-B9A0-BA7A9AE51BE7}" srcOrd="0" destOrd="0" presId="urn:microsoft.com/office/officeart/2005/8/layout/vList6"/>
    <dgm:cxn modelId="{AD87BB6B-BA64-BB41-9B91-FA43D80C5988}" type="presOf" srcId="{63220303-EA99-7E4D-8538-219BDFB2D45E}" destId="{D4CCB282-952C-4D40-8BA1-7FFFD9EBAA29}" srcOrd="0" destOrd="0" presId="urn:microsoft.com/office/officeart/2005/8/layout/vList6"/>
    <dgm:cxn modelId="{FC04DE4D-C473-0E43-80F9-A14A26C27E72}" type="presOf" srcId="{3344BC5B-018C-F248-97B0-4CFA0F247CBF}" destId="{179DBC3E-3C58-F444-9C71-7B0FE688EBAB}" srcOrd="0" destOrd="0" presId="urn:microsoft.com/office/officeart/2005/8/layout/vList6"/>
    <dgm:cxn modelId="{D72C186F-D38C-1F41-9A78-2BFB40FB904C}" type="presOf" srcId="{BF1213BE-D737-6344-A9EA-DAD900E42DE3}" destId="{81FCF3AF-8CCA-4946-ACCE-0BBAC97FC30D}" srcOrd="0" destOrd="0" presId="urn:microsoft.com/office/officeart/2005/8/layout/vList6"/>
    <dgm:cxn modelId="{90FDAA6F-4782-634F-89B4-66D411E56B80}" srcId="{D049986C-6D2D-4A43-AE79-3FFCD7B9D128}" destId="{4FBF7E77-1A9F-A742-A47F-6315BEC9EC53}" srcOrd="1" destOrd="0" parTransId="{76365BF2-1388-2B4F-8B3E-DABFEB6D4EB4}" sibTransId="{96925A1A-B741-A24E-92C3-A664844610CD}"/>
    <dgm:cxn modelId="{2379BC6F-3A31-2943-A201-5351B15ED009}" srcId="{718C60D7-E184-5D42-97B7-FE0022E88162}" destId="{C432D918-C1A7-B847-8F3F-AA8C2071454E}" srcOrd="0" destOrd="0" parTransId="{5BF325F0-83DA-DB43-9FFA-70AD4CED1956}" sibTransId="{54A488AE-EA4E-FD4F-9CF5-B163EDB8C3FC}"/>
    <dgm:cxn modelId="{DE71BE50-88E3-9B44-9377-6A0A86B478B8}" type="presOf" srcId="{7F021DE1-4A30-ED4B-9294-F6FA582AD8BB}" destId="{AB8EA220-A165-1D47-BDD0-6F205BB4F29D}" srcOrd="0" destOrd="0" presId="urn:microsoft.com/office/officeart/2005/8/layout/vList6"/>
    <dgm:cxn modelId="{C31FD973-FD25-DF41-BEE0-F3B609DA81E1}" type="presOf" srcId="{EDD8942B-AD34-7643-89AE-A165AFA8CB8C}" destId="{5599EE6E-AFE9-C44A-A438-EE8BF238A4FD}" srcOrd="0" destOrd="1" presId="urn:microsoft.com/office/officeart/2005/8/layout/vList6"/>
    <dgm:cxn modelId="{B2FEF153-5FD6-A64C-8B17-155CA77588C9}" type="presOf" srcId="{B75659B8-F5D4-2049-A95A-4E3D4E10218D}" destId="{497AA1C6-1568-1146-BAF9-1ED16BDAF02F}" srcOrd="0" destOrd="1" presId="urn:microsoft.com/office/officeart/2005/8/layout/vList6"/>
    <dgm:cxn modelId="{A2858057-2567-8B4C-A71B-4DBE145F9025}" type="presOf" srcId="{B61E27F7-12FE-6640-B687-27FBFD4E6443}" destId="{8B14DFCE-538C-E847-B780-3CD94CEE6A8C}" srcOrd="0" destOrd="0" presId="urn:microsoft.com/office/officeart/2005/8/layout/vList6"/>
    <dgm:cxn modelId="{C6F55758-2673-FF4D-80C8-32E0212299A7}" srcId="{0079D887-7986-7A4E-8A2F-3DED69D98374}" destId="{B75659B8-F5D4-2049-A95A-4E3D4E10218D}" srcOrd="1" destOrd="0" parTransId="{85F9DAD0-6B83-3F45-AE7B-8B3AB75A1F13}" sibTransId="{0529ABD1-BAA9-3A41-B77C-E74007B1B79B}"/>
    <dgm:cxn modelId="{48E5A579-CEE5-684D-A7FA-EE16BBB8342F}" srcId="{7F021DE1-4A30-ED4B-9294-F6FA582AD8BB}" destId="{7C69A2B4-D165-E542-92B9-B7AF2FFFB3D5}" srcOrd="0" destOrd="0" parTransId="{E75C7BA4-BC29-F04B-A692-233795B57298}" sibTransId="{1F35E466-47CC-754A-B52F-0E7A426CECC4}"/>
    <dgm:cxn modelId="{FA4EB08D-AFE2-3D43-B305-42600E8B08FF}" type="presOf" srcId="{BEB7F7C9-99F7-3349-9D46-0A94FE66E9F5}" destId="{497AA1C6-1568-1146-BAF9-1ED16BDAF02F}" srcOrd="0" destOrd="0" presId="urn:microsoft.com/office/officeart/2005/8/layout/vList6"/>
    <dgm:cxn modelId="{C3ACBB8E-922B-FC46-B00C-CC63823141E5}" srcId="{7F021DE1-4A30-ED4B-9294-F6FA582AD8BB}" destId="{EDD8942B-AD34-7643-89AE-A165AFA8CB8C}" srcOrd="1" destOrd="0" parTransId="{BFB41401-696E-7146-AAE5-E06169025F15}" sibTransId="{5D0A8E38-EFA5-D141-B29B-7732116EE908}"/>
    <dgm:cxn modelId="{F0B85895-991B-A346-A77C-64BB0879F007}" srcId="{3344BC5B-018C-F248-97B0-4CFA0F247CBF}" destId="{7F021DE1-4A30-ED4B-9294-F6FA582AD8BB}" srcOrd="4" destOrd="0" parTransId="{A8E92ACC-08C2-D548-AAAE-15A2E9CAA77A}" sibTransId="{812CD1D6-96DE-1E44-94E6-D106B69BC56A}"/>
    <dgm:cxn modelId="{7EFF0296-2226-0143-8830-7BDE9F0C5215}" srcId="{98F65961-3DCF-4F4B-BF4D-E202B3A1C718}" destId="{B61E27F7-12FE-6640-B687-27FBFD4E6443}" srcOrd="0" destOrd="0" parTransId="{347C89C6-1ECB-D243-8AA3-104438832156}" sibTransId="{2977683F-1A01-EE44-9E3E-D6A2C0DA1A03}"/>
    <dgm:cxn modelId="{82C86C96-5F1B-7842-A742-357800652418}" type="presOf" srcId="{5399349C-5912-2C40-AB7E-1040C76BAA00}" destId="{8908818F-A7A9-B34E-9965-273C42347A97}" srcOrd="0" destOrd="0" presId="urn:microsoft.com/office/officeart/2005/8/layout/vList6"/>
    <dgm:cxn modelId="{5D55959A-F4E5-B248-B7EF-16F4739F65F2}" srcId="{3344BC5B-018C-F248-97B0-4CFA0F247CBF}" destId="{1C54E2CF-59C6-094A-A6A8-51CFBC0D5CCB}" srcOrd="7" destOrd="0" parTransId="{56806DBB-AD92-B94D-984C-EC87B682EED0}" sibTransId="{A1EDF249-4AB9-8B4C-8FDA-126A3858B82B}"/>
    <dgm:cxn modelId="{98EFDEA4-7196-D741-A1D7-4F8A9287BA00}" type="presOf" srcId="{1FD24A08-0CA4-7743-A33D-07BF0EFEF7EF}" destId="{9A46B5E2-2AAA-2D4E-91E1-BD0607472087}" srcOrd="0" destOrd="0" presId="urn:microsoft.com/office/officeart/2005/8/layout/vList6"/>
    <dgm:cxn modelId="{03C004A6-F78E-8A40-BCC1-14F31252BF01}" srcId="{3344BC5B-018C-F248-97B0-4CFA0F247CBF}" destId="{2CD49E72-DE79-2C4A-9EFE-BEA057C16785}" srcOrd="0" destOrd="0" parTransId="{A45846E1-C12E-8940-A878-FDF78167C857}" sibTransId="{7A590D38-CECF-414B-8988-E3C69516DEF5}"/>
    <dgm:cxn modelId="{E3076BA6-CC30-8D40-B66E-B42503A62DBB}" srcId="{3344BC5B-018C-F248-97B0-4CFA0F247CBF}" destId="{D049986C-6D2D-4A43-AE79-3FFCD7B9D128}" srcOrd="5" destOrd="0" parTransId="{DADE375B-98CF-5043-A648-FA19A4595B57}" sibTransId="{3BB74139-8754-FB4A-A9EE-899E56F1B371}"/>
    <dgm:cxn modelId="{E4D4BFAC-B74F-BF46-A2BF-75943B1B52E4}" srcId="{0079D887-7986-7A4E-8A2F-3DED69D98374}" destId="{BEB7F7C9-99F7-3349-9D46-0A94FE66E9F5}" srcOrd="0" destOrd="0" parTransId="{E0ADDE72-5DFC-CB42-9E61-44CA748D7268}" sibTransId="{A48A96C1-B80B-624B-90E5-6EEAF9EF8905}"/>
    <dgm:cxn modelId="{8AFD88B8-CFD1-DC41-B65D-753B5C0085C6}" srcId="{1C54E2CF-59C6-094A-A6A8-51CFBC0D5CCB}" destId="{347FDF30-CE86-7F4A-941B-D39851EC8A97}" srcOrd="0" destOrd="0" parTransId="{5C633C29-E167-0E4E-B939-4537F0B8B265}" sibTransId="{1A2F0D5E-33D1-4545-8B76-F082974B4E28}"/>
    <dgm:cxn modelId="{556DC4BF-67E1-DD4D-8137-19E0CC4FC0E8}" srcId="{BF1213BE-D737-6344-A9EA-DAD900E42DE3}" destId="{63220303-EA99-7E4D-8538-219BDFB2D45E}" srcOrd="0" destOrd="0" parTransId="{B81A7FE3-79B2-5D4D-9186-02B2EF95927C}" sibTransId="{33A13F25-FF5F-4940-B30B-70D46A6CF9AC}"/>
    <dgm:cxn modelId="{D5269CC4-C2DB-EB45-9C5F-836C1B32177C}" type="presOf" srcId="{7C69A2B4-D165-E542-92B9-B7AF2FFFB3D5}" destId="{5599EE6E-AFE9-C44A-A438-EE8BF238A4FD}" srcOrd="0" destOrd="0" presId="urn:microsoft.com/office/officeart/2005/8/layout/vList6"/>
    <dgm:cxn modelId="{9E7E12C9-C832-D94E-A70E-07257973CED5}" type="presOf" srcId="{718C60D7-E184-5D42-97B7-FE0022E88162}" destId="{65FDAC82-0C56-FF4C-898F-9B4F9B519569}" srcOrd="0" destOrd="0" presId="urn:microsoft.com/office/officeart/2005/8/layout/vList6"/>
    <dgm:cxn modelId="{1F8A85CB-E091-2A44-AF3F-39D20472A105}" srcId="{1C54E2CF-59C6-094A-A6A8-51CFBC0D5CCB}" destId="{008270F4-C450-1340-83B2-9A3455B78636}" srcOrd="1" destOrd="0" parTransId="{4204512D-2749-B846-87A9-7A3154249631}" sibTransId="{871FFFEA-82AB-1544-BC4B-ACC25B5E1CD5}"/>
    <dgm:cxn modelId="{0F9526CC-908F-9D42-986C-3C4E7B42479A}" srcId="{3344BC5B-018C-F248-97B0-4CFA0F247CBF}" destId="{718C60D7-E184-5D42-97B7-FE0022E88162}" srcOrd="1" destOrd="0" parTransId="{B1E7BAE7-D28E-5D41-B7F6-503ADAD25398}" sibTransId="{1C6C10E9-3CC0-E447-8999-BB63267826B9}"/>
    <dgm:cxn modelId="{91798BDC-8399-8943-8A8F-0DE2AD05C95D}" type="presOf" srcId="{C432D918-C1A7-B847-8F3F-AA8C2071454E}" destId="{650011F1-56F5-AC44-B31E-CBD1A74CE997}" srcOrd="0" destOrd="0" presId="urn:microsoft.com/office/officeart/2005/8/layout/vList6"/>
    <dgm:cxn modelId="{855E86DF-A0BB-A54D-9F0B-047E837B0310}" type="presOf" srcId="{008270F4-C450-1340-83B2-9A3455B78636}" destId="{F1501C52-0072-A344-8220-05261983BBC7}" srcOrd="0" destOrd="1" presId="urn:microsoft.com/office/officeart/2005/8/layout/vList6"/>
    <dgm:cxn modelId="{31BE9DE4-F377-C544-AB92-700E19E8C432}" srcId="{3344BC5B-018C-F248-97B0-4CFA0F247CBF}" destId="{98F65961-3DCF-4F4B-BF4D-E202B3A1C718}" srcOrd="6" destOrd="0" parTransId="{E7930B37-7559-3141-975E-E38FAE5A0D8E}" sibTransId="{F26CFAE1-2F4A-8E44-BBA2-4C91E6BA025F}"/>
    <dgm:cxn modelId="{837905E8-4DE8-8842-9B29-CB042E4AE1BF}" type="presOf" srcId="{347FDF30-CE86-7F4A-941B-D39851EC8A97}" destId="{F1501C52-0072-A344-8220-05261983BBC7}" srcOrd="0" destOrd="0" presId="urn:microsoft.com/office/officeart/2005/8/layout/vList6"/>
    <dgm:cxn modelId="{954F97EE-26E6-364A-BA9E-41767C96D333}" srcId="{2CD49E72-DE79-2C4A-9EFE-BEA057C16785}" destId="{1FD24A08-0CA4-7743-A33D-07BF0EFEF7EF}" srcOrd="0" destOrd="0" parTransId="{5DFC53B5-3983-0C49-B521-C5BB866C7924}" sibTransId="{445713F6-ED2B-DA41-AA3B-6C1DABD8BCCC}"/>
    <dgm:cxn modelId="{3685A5F4-FBA4-3147-A04B-F530DE6FD7B8}" type="presOf" srcId="{85079983-D873-CF47-8B50-43FE72862913}" destId="{650011F1-56F5-AC44-B31E-CBD1A74CE997}" srcOrd="0" destOrd="1" presId="urn:microsoft.com/office/officeart/2005/8/layout/vList6"/>
    <dgm:cxn modelId="{0D23AAFE-A5A4-6A41-85AC-A3B66469A91C}" type="presOf" srcId="{0079D887-7986-7A4E-8A2F-3DED69D98374}" destId="{5D9DF52F-1824-C64B-9A6B-9FAF84248E43}" srcOrd="0" destOrd="0" presId="urn:microsoft.com/office/officeart/2005/8/layout/vList6"/>
    <dgm:cxn modelId="{6846C7FA-2FD1-2A48-849D-688CC0A6455A}" type="presParOf" srcId="{179DBC3E-3C58-F444-9C71-7B0FE688EBAB}" destId="{154B1A4C-8BD4-B74D-B9BD-D390D60B2EC7}" srcOrd="0" destOrd="0" presId="urn:microsoft.com/office/officeart/2005/8/layout/vList6"/>
    <dgm:cxn modelId="{C32B47A7-6798-0C42-8850-A64721EC7F88}" type="presParOf" srcId="{154B1A4C-8BD4-B74D-B9BD-D390D60B2EC7}" destId="{35503510-4E13-B747-B9A0-BA7A9AE51BE7}" srcOrd="0" destOrd="0" presId="urn:microsoft.com/office/officeart/2005/8/layout/vList6"/>
    <dgm:cxn modelId="{D7BFBBC0-5D41-D34B-BC5A-F74298308282}" type="presParOf" srcId="{154B1A4C-8BD4-B74D-B9BD-D390D60B2EC7}" destId="{9A46B5E2-2AAA-2D4E-91E1-BD0607472087}" srcOrd="1" destOrd="0" presId="urn:microsoft.com/office/officeart/2005/8/layout/vList6"/>
    <dgm:cxn modelId="{81EA7511-59E6-3E44-97F8-756D6D7D64FE}" type="presParOf" srcId="{179DBC3E-3C58-F444-9C71-7B0FE688EBAB}" destId="{A9BFB788-F6C3-3D4F-9CA1-F976E4415D95}" srcOrd="1" destOrd="0" presId="urn:microsoft.com/office/officeart/2005/8/layout/vList6"/>
    <dgm:cxn modelId="{9DFF49EF-7DB2-8B4D-AFCE-CE95FD35B642}" type="presParOf" srcId="{179DBC3E-3C58-F444-9C71-7B0FE688EBAB}" destId="{55E28403-0373-6243-9013-904AB3DECAA7}" srcOrd="2" destOrd="0" presId="urn:microsoft.com/office/officeart/2005/8/layout/vList6"/>
    <dgm:cxn modelId="{FA1E14EC-1F4C-8C46-8B86-290752DBF56B}" type="presParOf" srcId="{55E28403-0373-6243-9013-904AB3DECAA7}" destId="{65FDAC82-0C56-FF4C-898F-9B4F9B519569}" srcOrd="0" destOrd="0" presId="urn:microsoft.com/office/officeart/2005/8/layout/vList6"/>
    <dgm:cxn modelId="{6C73A070-092F-0A43-9B93-FEC0F428F4F5}" type="presParOf" srcId="{55E28403-0373-6243-9013-904AB3DECAA7}" destId="{650011F1-56F5-AC44-B31E-CBD1A74CE997}" srcOrd="1" destOrd="0" presId="urn:microsoft.com/office/officeart/2005/8/layout/vList6"/>
    <dgm:cxn modelId="{D7A74E80-13D8-D24A-858B-FEF62028413D}" type="presParOf" srcId="{179DBC3E-3C58-F444-9C71-7B0FE688EBAB}" destId="{7C808512-362C-294A-A65B-CE8B63C17C2A}" srcOrd="3" destOrd="0" presId="urn:microsoft.com/office/officeart/2005/8/layout/vList6"/>
    <dgm:cxn modelId="{20A0637B-DE1F-A04F-A7B2-B8B1F512901A}" type="presParOf" srcId="{179DBC3E-3C58-F444-9C71-7B0FE688EBAB}" destId="{3975896B-01F7-C743-86D3-71E75BDE4156}" srcOrd="4" destOrd="0" presId="urn:microsoft.com/office/officeart/2005/8/layout/vList6"/>
    <dgm:cxn modelId="{53565C0C-12E1-9141-8366-242753EE5483}" type="presParOf" srcId="{3975896B-01F7-C743-86D3-71E75BDE4156}" destId="{5D9DF52F-1824-C64B-9A6B-9FAF84248E43}" srcOrd="0" destOrd="0" presId="urn:microsoft.com/office/officeart/2005/8/layout/vList6"/>
    <dgm:cxn modelId="{3CDCFD5D-0A8B-4140-8770-5BE895E59E6F}" type="presParOf" srcId="{3975896B-01F7-C743-86D3-71E75BDE4156}" destId="{497AA1C6-1568-1146-BAF9-1ED16BDAF02F}" srcOrd="1" destOrd="0" presId="urn:microsoft.com/office/officeart/2005/8/layout/vList6"/>
    <dgm:cxn modelId="{2F276518-FE1D-884B-9CC5-89C5710096EE}" type="presParOf" srcId="{179DBC3E-3C58-F444-9C71-7B0FE688EBAB}" destId="{14FF77C9-5DB0-AB4A-B9DF-28296D2F94C9}" srcOrd="5" destOrd="0" presId="urn:microsoft.com/office/officeart/2005/8/layout/vList6"/>
    <dgm:cxn modelId="{9F368F46-AF4E-4D43-A7E8-4E811DC7C71F}" type="presParOf" srcId="{179DBC3E-3C58-F444-9C71-7B0FE688EBAB}" destId="{50F1F1CF-2BBB-A643-B3BC-F23A40169AF0}" srcOrd="6" destOrd="0" presId="urn:microsoft.com/office/officeart/2005/8/layout/vList6"/>
    <dgm:cxn modelId="{493E3D1D-5EC3-7D40-A9C7-6C78E1A09B6D}" type="presParOf" srcId="{50F1F1CF-2BBB-A643-B3BC-F23A40169AF0}" destId="{81FCF3AF-8CCA-4946-ACCE-0BBAC97FC30D}" srcOrd="0" destOrd="0" presId="urn:microsoft.com/office/officeart/2005/8/layout/vList6"/>
    <dgm:cxn modelId="{E096B68C-B8CC-5448-AAAE-7C6FC618F543}" type="presParOf" srcId="{50F1F1CF-2BBB-A643-B3BC-F23A40169AF0}" destId="{D4CCB282-952C-4D40-8BA1-7FFFD9EBAA29}" srcOrd="1" destOrd="0" presId="urn:microsoft.com/office/officeart/2005/8/layout/vList6"/>
    <dgm:cxn modelId="{081BBC74-88EB-9544-966D-208A55CC8889}" type="presParOf" srcId="{179DBC3E-3C58-F444-9C71-7B0FE688EBAB}" destId="{1DFBF4AD-ADB4-F840-A395-278FF44E5839}" srcOrd="7" destOrd="0" presId="urn:microsoft.com/office/officeart/2005/8/layout/vList6"/>
    <dgm:cxn modelId="{145D1DAA-92F1-6649-9206-9373BF18EE7C}" type="presParOf" srcId="{179DBC3E-3C58-F444-9C71-7B0FE688EBAB}" destId="{C9E2C7DB-D18B-0B4C-90B3-95D736ECAF6D}" srcOrd="8" destOrd="0" presId="urn:microsoft.com/office/officeart/2005/8/layout/vList6"/>
    <dgm:cxn modelId="{52F22F8B-E583-4841-A928-7E527E2873AA}" type="presParOf" srcId="{C9E2C7DB-D18B-0B4C-90B3-95D736ECAF6D}" destId="{AB8EA220-A165-1D47-BDD0-6F205BB4F29D}" srcOrd="0" destOrd="0" presId="urn:microsoft.com/office/officeart/2005/8/layout/vList6"/>
    <dgm:cxn modelId="{C39E32B1-2126-2D49-97EF-AC310967CFCB}" type="presParOf" srcId="{C9E2C7DB-D18B-0B4C-90B3-95D736ECAF6D}" destId="{5599EE6E-AFE9-C44A-A438-EE8BF238A4FD}" srcOrd="1" destOrd="0" presId="urn:microsoft.com/office/officeart/2005/8/layout/vList6"/>
    <dgm:cxn modelId="{6BE0FA40-F3FE-5644-9AEE-B414CF734623}" type="presParOf" srcId="{179DBC3E-3C58-F444-9C71-7B0FE688EBAB}" destId="{F9FA3723-D810-A144-9A95-75238D1192F1}" srcOrd="9" destOrd="0" presId="urn:microsoft.com/office/officeart/2005/8/layout/vList6"/>
    <dgm:cxn modelId="{32E15ED9-D387-E24C-9207-4D78BD7BF4B1}" type="presParOf" srcId="{179DBC3E-3C58-F444-9C71-7B0FE688EBAB}" destId="{0C4EF940-F9CA-264B-8B93-21603F2A515B}" srcOrd="10" destOrd="0" presId="urn:microsoft.com/office/officeart/2005/8/layout/vList6"/>
    <dgm:cxn modelId="{EA209E04-5168-B34E-9F13-EE33EA01C169}" type="presParOf" srcId="{0C4EF940-F9CA-264B-8B93-21603F2A515B}" destId="{0A32DCA6-6C30-2843-87C2-17437AF76935}" srcOrd="0" destOrd="0" presId="urn:microsoft.com/office/officeart/2005/8/layout/vList6"/>
    <dgm:cxn modelId="{4352C307-E064-4543-91D0-55A0A5FE4F04}" type="presParOf" srcId="{0C4EF940-F9CA-264B-8B93-21603F2A515B}" destId="{8908818F-A7A9-B34E-9965-273C42347A97}" srcOrd="1" destOrd="0" presId="urn:microsoft.com/office/officeart/2005/8/layout/vList6"/>
    <dgm:cxn modelId="{F18BC987-08E5-2140-A309-A60D23ACCD22}" type="presParOf" srcId="{179DBC3E-3C58-F444-9C71-7B0FE688EBAB}" destId="{FAC6F1D8-6395-804C-B6F4-FEB33C221483}" srcOrd="11" destOrd="0" presId="urn:microsoft.com/office/officeart/2005/8/layout/vList6"/>
    <dgm:cxn modelId="{B7716F1C-7272-134B-851E-5FDB632734D2}" type="presParOf" srcId="{179DBC3E-3C58-F444-9C71-7B0FE688EBAB}" destId="{3E2B23EA-3620-1C4B-80F3-CE5D48127191}" srcOrd="12" destOrd="0" presId="urn:microsoft.com/office/officeart/2005/8/layout/vList6"/>
    <dgm:cxn modelId="{61C562A4-E21B-4F43-B456-2FA54CAEC4C7}" type="presParOf" srcId="{3E2B23EA-3620-1C4B-80F3-CE5D48127191}" destId="{D9377BBD-AF47-8948-82FE-DF20E45E0560}" srcOrd="0" destOrd="0" presId="urn:microsoft.com/office/officeart/2005/8/layout/vList6"/>
    <dgm:cxn modelId="{E10EFA46-556F-BD4C-AD48-98086A099C4C}" type="presParOf" srcId="{3E2B23EA-3620-1C4B-80F3-CE5D48127191}" destId="{8B14DFCE-538C-E847-B780-3CD94CEE6A8C}" srcOrd="1" destOrd="0" presId="urn:microsoft.com/office/officeart/2005/8/layout/vList6"/>
    <dgm:cxn modelId="{4F141962-730E-A64C-923A-82971D4763E4}" type="presParOf" srcId="{179DBC3E-3C58-F444-9C71-7B0FE688EBAB}" destId="{D5894D1F-D3FE-9F40-9698-A5843B0183E2}" srcOrd="13" destOrd="0" presId="urn:microsoft.com/office/officeart/2005/8/layout/vList6"/>
    <dgm:cxn modelId="{53EE4C02-C923-FE42-B9F6-5E3737D3DB3E}" type="presParOf" srcId="{179DBC3E-3C58-F444-9C71-7B0FE688EBAB}" destId="{580173A3-08C9-474C-931D-C1250BC10B74}" srcOrd="14" destOrd="0" presId="urn:microsoft.com/office/officeart/2005/8/layout/vList6"/>
    <dgm:cxn modelId="{DE9FC591-9C45-2041-AC05-98BE2CAB3D4F}" type="presParOf" srcId="{580173A3-08C9-474C-931D-C1250BC10B74}" destId="{13F0C305-2CC0-9B42-A47E-47F2F1E219C2}" srcOrd="0" destOrd="0" presId="urn:microsoft.com/office/officeart/2005/8/layout/vList6"/>
    <dgm:cxn modelId="{4506B5D9-FEB6-2149-BED2-D9F749DA38AF}" type="presParOf" srcId="{580173A3-08C9-474C-931D-C1250BC10B74}" destId="{F1501C52-0072-A344-8220-05261983BBC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6D7020-257F-403D-A7BC-C4318DC747F5}" type="doc">
      <dgm:prSet loTypeId="urn:microsoft.com/office/officeart/2005/8/layout/venn1" loCatId="relationship" qsTypeId="urn:microsoft.com/office/officeart/2005/8/quickstyle/simple1" qsCatId="simple" csTypeId="urn:microsoft.com/office/officeart/2005/8/colors/accent3_2" csCatId="accent3" phldr="1"/>
      <dgm:spPr/>
    </dgm:pt>
    <dgm:pt modelId="{04E86C41-2804-4784-A61C-28538563F224}">
      <dgm:prSet phldrT="[Text]"/>
      <dgm:spPr/>
      <dgm:t>
        <a:bodyPr/>
        <a:lstStyle/>
        <a:p>
          <a:r>
            <a:rPr lang="en-US" b="1" dirty="0"/>
            <a:t>Health IT</a:t>
          </a:r>
        </a:p>
      </dgm:t>
    </dgm:pt>
    <dgm:pt modelId="{5BEE7CFB-06F5-48BD-9FCB-4B03D918BEAD}" type="parTrans" cxnId="{5FA09D16-49BA-4340-89F7-05563678A206}">
      <dgm:prSet/>
      <dgm:spPr/>
      <dgm:t>
        <a:bodyPr/>
        <a:lstStyle/>
        <a:p>
          <a:endParaRPr lang="en-US" b="1"/>
        </a:p>
      </dgm:t>
    </dgm:pt>
    <dgm:pt modelId="{C01BF087-89F6-4D9D-84A7-838E1146270D}" type="sibTrans" cxnId="{5FA09D16-49BA-4340-89F7-05563678A206}">
      <dgm:prSet/>
      <dgm:spPr/>
      <dgm:t>
        <a:bodyPr/>
        <a:lstStyle/>
        <a:p>
          <a:endParaRPr lang="en-US" b="1"/>
        </a:p>
      </dgm:t>
    </dgm:pt>
    <dgm:pt modelId="{03EA20A3-0024-4656-B130-087E292BFE6C}">
      <dgm:prSet phldrT="[Text]"/>
      <dgm:spPr/>
      <dgm:t>
        <a:bodyPr/>
        <a:lstStyle/>
        <a:p>
          <a:r>
            <a:rPr lang="en-US" b="1" dirty="0"/>
            <a:t>Quality/Safety</a:t>
          </a:r>
        </a:p>
      </dgm:t>
    </dgm:pt>
    <dgm:pt modelId="{CBCC94C3-260B-42BC-B4C3-B2C64A8602A6}" type="parTrans" cxnId="{40CDBCF4-FBF1-4491-B7BF-503D7C8F4F55}">
      <dgm:prSet/>
      <dgm:spPr/>
      <dgm:t>
        <a:bodyPr/>
        <a:lstStyle/>
        <a:p>
          <a:endParaRPr lang="en-US" b="1"/>
        </a:p>
      </dgm:t>
    </dgm:pt>
    <dgm:pt modelId="{29B9E02E-7820-494B-8D54-BDD30D614A78}" type="sibTrans" cxnId="{40CDBCF4-FBF1-4491-B7BF-503D7C8F4F55}">
      <dgm:prSet/>
      <dgm:spPr/>
      <dgm:t>
        <a:bodyPr/>
        <a:lstStyle/>
        <a:p>
          <a:endParaRPr lang="en-US" b="1"/>
        </a:p>
      </dgm:t>
    </dgm:pt>
    <dgm:pt modelId="{2507CE7E-AEB9-4F5C-AB9E-C2D6067A09B8}">
      <dgm:prSet phldrT="[Text]"/>
      <dgm:spPr/>
      <dgm:t>
        <a:bodyPr/>
        <a:lstStyle/>
        <a:p>
          <a:r>
            <a:rPr lang="en-US" b="1" dirty="0"/>
            <a:t>Science</a:t>
          </a:r>
        </a:p>
      </dgm:t>
    </dgm:pt>
    <dgm:pt modelId="{3991CF3C-2290-4968-B8FB-2735C9ED5190}" type="parTrans" cxnId="{C8FA1B81-ED19-4EFA-822B-F4CFBAEB1F71}">
      <dgm:prSet/>
      <dgm:spPr/>
      <dgm:t>
        <a:bodyPr/>
        <a:lstStyle/>
        <a:p>
          <a:endParaRPr lang="en-US" b="1"/>
        </a:p>
      </dgm:t>
    </dgm:pt>
    <dgm:pt modelId="{57910B20-79D0-4485-875E-A4D370ADC087}" type="sibTrans" cxnId="{C8FA1B81-ED19-4EFA-822B-F4CFBAEB1F71}">
      <dgm:prSet/>
      <dgm:spPr/>
      <dgm:t>
        <a:bodyPr/>
        <a:lstStyle/>
        <a:p>
          <a:endParaRPr lang="en-US" b="1"/>
        </a:p>
      </dgm:t>
    </dgm:pt>
    <dgm:pt modelId="{9C3576CC-2CBB-4D62-936C-03654D42088A}" type="pres">
      <dgm:prSet presAssocID="{316D7020-257F-403D-A7BC-C4318DC747F5}" presName="compositeShape" presStyleCnt="0">
        <dgm:presLayoutVars>
          <dgm:chMax val="7"/>
          <dgm:dir/>
          <dgm:resizeHandles val="exact"/>
        </dgm:presLayoutVars>
      </dgm:prSet>
      <dgm:spPr/>
    </dgm:pt>
    <dgm:pt modelId="{C944ACFA-0D50-41C4-AF35-F61850F94BB8}" type="pres">
      <dgm:prSet presAssocID="{04E86C41-2804-4784-A61C-28538563F224}" presName="circ1" presStyleLbl="vennNode1" presStyleIdx="0" presStyleCnt="3"/>
      <dgm:spPr/>
    </dgm:pt>
    <dgm:pt modelId="{38822FD2-FDC5-4503-A1F7-28FF7F3BDC31}" type="pres">
      <dgm:prSet presAssocID="{04E86C41-2804-4784-A61C-28538563F224}" presName="circ1Tx" presStyleLbl="revTx" presStyleIdx="0" presStyleCnt="0">
        <dgm:presLayoutVars>
          <dgm:chMax val="0"/>
          <dgm:chPref val="0"/>
          <dgm:bulletEnabled val="1"/>
        </dgm:presLayoutVars>
      </dgm:prSet>
      <dgm:spPr/>
    </dgm:pt>
    <dgm:pt modelId="{5F340A7F-88BB-49AA-9203-3DD604900C7D}" type="pres">
      <dgm:prSet presAssocID="{03EA20A3-0024-4656-B130-087E292BFE6C}" presName="circ2" presStyleLbl="vennNode1" presStyleIdx="1" presStyleCnt="3"/>
      <dgm:spPr/>
    </dgm:pt>
    <dgm:pt modelId="{1311587B-6EC4-40BD-87C6-7452B5283C77}" type="pres">
      <dgm:prSet presAssocID="{03EA20A3-0024-4656-B130-087E292BFE6C}" presName="circ2Tx" presStyleLbl="revTx" presStyleIdx="0" presStyleCnt="0">
        <dgm:presLayoutVars>
          <dgm:chMax val="0"/>
          <dgm:chPref val="0"/>
          <dgm:bulletEnabled val="1"/>
        </dgm:presLayoutVars>
      </dgm:prSet>
      <dgm:spPr/>
    </dgm:pt>
    <dgm:pt modelId="{D3509295-55DA-431A-A380-8FCAE71B4D4A}" type="pres">
      <dgm:prSet presAssocID="{2507CE7E-AEB9-4F5C-AB9E-C2D6067A09B8}" presName="circ3" presStyleLbl="vennNode1" presStyleIdx="2" presStyleCnt="3"/>
      <dgm:spPr/>
    </dgm:pt>
    <dgm:pt modelId="{64FC3D1D-D13B-400C-B421-C9BFB2D94DFF}" type="pres">
      <dgm:prSet presAssocID="{2507CE7E-AEB9-4F5C-AB9E-C2D6067A09B8}" presName="circ3Tx" presStyleLbl="revTx" presStyleIdx="0" presStyleCnt="0">
        <dgm:presLayoutVars>
          <dgm:chMax val="0"/>
          <dgm:chPref val="0"/>
          <dgm:bulletEnabled val="1"/>
        </dgm:presLayoutVars>
      </dgm:prSet>
      <dgm:spPr/>
    </dgm:pt>
  </dgm:ptLst>
  <dgm:cxnLst>
    <dgm:cxn modelId="{5FA09D16-49BA-4340-89F7-05563678A206}" srcId="{316D7020-257F-403D-A7BC-C4318DC747F5}" destId="{04E86C41-2804-4784-A61C-28538563F224}" srcOrd="0" destOrd="0" parTransId="{5BEE7CFB-06F5-48BD-9FCB-4B03D918BEAD}" sibTransId="{C01BF087-89F6-4D9D-84A7-838E1146270D}"/>
    <dgm:cxn modelId="{A0B8DE2A-624F-4307-9328-452FE46BACAA}" type="presOf" srcId="{04E86C41-2804-4784-A61C-28538563F224}" destId="{C944ACFA-0D50-41C4-AF35-F61850F94BB8}" srcOrd="0" destOrd="0" presId="urn:microsoft.com/office/officeart/2005/8/layout/venn1"/>
    <dgm:cxn modelId="{F535B449-8EC1-48DD-BFBD-1CBA0A33E7D1}" type="presOf" srcId="{2507CE7E-AEB9-4F5C-AB9E-C2D6067A09B8}" destId="{D3509295-55DA-431A-A380-8FCAE71B4D4A}" srcOrd="0" destOrd="0" presId="urn:microsoft.com/office/officeart/2005/8/layout/venn1"/>
    <dgm:cxn modelId="{25EE5C50-BD3E-4393-9AAA-D45D1D0EFCF9}" type="presOf" srcId="{04E86C41-2804-4784-A61C-28538563F224}" destId="{38822FD2-FDC5-4503-A1F7-28FF7F3BDC31}" srcOrd="1" destOrd="0" presId="urn:microsoft.com/office/officeart/2005/8/layout/venn1"/>
    <dgm:cxn modelId="{F19E0953-D1DF-4BA6-86C2-999135C7300A}" type="presOf" srcId="{03EA20A3-0024-4656-B130-087E292BFE6C}" destId="{1311587B-6EC4-40BD-87C6-7452B5283C77}" srcOrd="1" destOrd="0" presId="urn:microsoft.com/office/officeart/2005/8/layout/venn1"/>
    <dgm:cxn modelId="{610A1357-9BD3-41C7-A5FB-28050565A022}" type="presOf" srcId="{2507CE7E-AEB9-4F5C-AB9E-C2D6067A09B8}" destId="{64FC3D1D-D13B-400C-B421-C9BFB2D94DFF}" srcOrd="1" destOrd="0" presId="urn:microsoft.com/office/officeart/2005/8/layout/venn1"/>
    <dgm:cxn modelId="{C8FA1B81-ED19-4EFA-822B-F4CFBAEB1F71}" srcId="{316D7020-257F-403D-A7BC-C4318DC747F5}" destId="{2507CE7E-AEB9-4F5C-AB9E-C2D6067A09B8}" srcOrd="2" destOrd="0" parTransId="{3991CF3C-2290-4968-B8FB-2735C9ED5190}" sibTransId="{57910B20-79D0-4485-875E-A4D370ADC087}"/>
    <dgm:cxn modelId="{5676EF96-326C-494A-B018-6381A990F562}" type="presOf" srcId="{03EA20A3-0024-4656-B130-087E292BFE6C}" destId="{5F340A7F-88BB-49AA-9203-3DD604900C7D}" srcOrd="0" destOrd="0" presId="urn:microsoft.com/office/officeart/2005/8/layout/venn1"/>
    <dgm:cxn modelId="{1476A19D-783F-4530-AF9B-0F6B335B6B56}" type="presOf" srcId="{316D7020-257F-403D-A7BC-C4318DC747F5}" destId="{9C3576CC-2CBB-4D62-936C-03654D42088A}" srcOrd="0" destOrd="0" presId="urn:microsoft.com/office/officeart/2005/8/layout/venn1"/>
    <dgm:cxn modelId="{40CDBCF4-FBF1-4491-B7BF-503D7C8F4F55}" srcId="{316D7020-257F-403D-A7BC-C4318DC747F5}" destId="{03EA20A3-0024-4656-B130-087E292BFE6C}" srcOrd="1" destOrd="0" parTransId="{CBCC94C3-260B-42BC-B4C3-B2C64A8602A6}" sibTransId="{29B9E02E-7820-494B-8D54-BDD30D614A78}"/>
    <dgm:cxn modelId="{1B579F75-FCD2-4EA9-90DD-4E3A9FF9DFA9}" type="presParOf" srcId="{9C3576CC-2CBB-4D62-936C-03654D42088A}" destId="{C944ACFA-0D50-41C4-AF35-F61850F94BB8}" srcOrd="0" destOrd="0" presId="urn:microsoft.com/office/officeart/2005/8/layout/venn1"/>
    <dgm:cxn modelId="{853D2EFB-DA2A-40DF-9F97-77A072D34FD3}" type="presParOf" srcId="{9C3576CC-2CBB-4D62-936C-03654D42088A}" destId="{38822FD2-FDC5-4503-A1F7-28FF7F3BDC31}" srcOrd="1" destOrd="0" presId="urn:microsoft.com/office/officeart/2005/8/layout/venn1"/>
    <dgm:cxn modelId="{E7D3A732-1FF7-4874-A820-51B64F744EF8}" type="presParOf" srcId="{9C3576CC-2CBB-4D62-936C-03654D42088A}" destId="{5F340A7F-88BB-49AA-9203-3DD604900C7D}" srcOrd="2" destOrd="0" presId="urn:microsoft.com/office/officeart/2005/8/layout/venn1"/>
    <dgm:cxn modelId="{EC90082B-2076-46E2-AF9E-A121ED2250A7}" type="presParOf" srcId="{9C3576CC-2CBB-4D62-936C-03654D42088A}" destId="{1311587B-6EC4-40BD-87C6-7452B5283C77}" srcOrd="3" destOrd="0" presId="urn:microsoft.com/office/officeart/2005/8/layout/venn1"/>
    <dgm:cxn modelId="{89AAC304-4856-45A8-B6D3-80FD285B0F0C}" type="presParOf" srcId="{9C3576CC-2CBB-4D62-936C-03654D42088A}" destId="{D3509295-55DA-431A-A380-8FCAE71B4D4A}" srcOrd="4" destOrd="0" presId="urn:microsoft.com/office/officeart/2005/8/layout/venn1"/>
    <dgm:cxn modelId="{B1E00A62-AA86-4324-BD28-4668BC4F985D}" type="presParOf" srcId="{9C3576CC-2CBB-4D62-936C-03654D42088A}" destId="{64FC3D1D-D13B-400C-B421-C9BFB2D94DF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DF4825-81DB-4F6F-BFD6-A8DF7AA5F840}"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9FEFA787-56AB-48FD-849E-4231292A97C0}">
      <dgm:prSet/>
      <dgm:spPr/>
      <dgm:t>
        <a:bodyPr/>
        <a:lstStyle/>
        <a:p>
          <a:r>
            <a:rPr lang="en-US" dirty="0"/>
            <a:t>EHR Optimization of Content and Clinical Decision Support</a:t>
          </a:r>
        </a:p>
      </dgm:t>
    </dgm:pt>
    <dgm:pt modelId="{B08069B8-2B0C-4D41-9B03-3260A62138F6}" type="parTrans" cxnId="{414925DC-24E0-4357-9679-E959F8B5FE75}">
      <dgm:prSet/>
      <dgm:spPr/>
      <dgm:t>
        <a:bodyPr/>
        <a:lstStyle/>
        <a:p>
          <a:endParaRPr lang="en-US"/>
        </a:p>
      </dgm:t>
    </dgm:pt>
    <dgm:pt modelId="{5044297E-25B1-41F7-A3DE-1CEB39A62027}" type="sibTrans" cxnId="{414925DC-24E0-4357-9679-E959F8B5FE75}">
      <dgm:prSet/>
      <dgm:spPr/>
      <dgm:t>
        <a:bodyPr/>
        <a:lstStyle/>
        <a:p>
          <a:endParaRPr lang="en-US"/>
        </a:p>
      </dgm:t>
    </dgm:pt>
    <dgm:pt modelId="{0C99DE11-EB6B-450A-9E0A-07B1F20450C7}">
      <dgm:prSet/>
      <dgm:spPr/>
      <dgm:t>
        <a:bodyPr/>
        <a:lstStyle/>
        <a:p>
          <a:r>
            <a:rPr lang="en-US" dirty="0"/>
            <a:t>EHR Usability and Configuration Optimization</a:t>
          </a:r>
        </a:p>
      </dgm:t>
    </dgm:pt>
    <dgm:pt modelId="{C754FAE2-92D7-4D2C-B8C1-519DDEB2426E}" type="parTrans" cxnId="{34F2275B-6BEA-4161-9BDC-0A3A293D4CE3}">
      <dgm:prSet/>
      <dgm:spPr/>
      <dgm:t>
        <a:bodyPr/>
        <a:lstStyle/>
        <a:p>
          <a:endParaRPr lang="en-US"/>
        </a:p>
      </dgm:t>
    </dgm:pt>
    <dgm:pt modelId="{2AB7731D-B697-4367-BFAD-955F8AE10538}" type="sibTrans" cxnId="{34F2275B-6BEA-4161-9BDC-0A3A293D4CE3}">
      <dgm:prSet/>
      <dgm:spPr/>
      <dgm:t>
        <a:bodyPr/>
        <a:lstStyle/>
        <a:p>
          <a:endParaRPr lang="en-US"/>
        </a:p>
      </dgm:t>
    </dgm:pt>
    <dgm:pt modelId="{DB88952E-FCA0-482B-83F2-E0BCC88F6D65}">
      <dgm:prSet/>
      <dgm:spPr/>
      <dgm:t>
        <a:bodyPr/>
        <a:lstStyle/>
        <a:p>
          <a:r>
            <a:rPr lang="en-US" dirty="0"/>
            <a:t>Software Development</a:t>
          </a:r>
        </a:p>
      </dgm:t>
    </dgm:pt>
    <dgm:pt modelId="{C75FF718-4D42-43A8-AC77-59AF9F71C84E}" type="parTrans" cxnId="{826F9A47-AAB9-4CFF-8FBE-49593BB151C1}">
      <dgm:prSet/>
      <dgm:spPr/>
      <dgm:t>
        <a:bodyPr/>
        <a:lstStyle/>
        <a:p>
          <a:endParaRPr lang="en-US"/>
        </a:p>
      </dgm:t>
    </dgm:pt>
    <dgm:pt modelId="{AA614716-6AB0-42E8-AC98-D99EC90606D8}" type="sibTrans" cxnId="{826F9A47-AAB9-4CFF-8FBE-49593BB151C1}">
      <dgm:prSet/>
      <dgm:spPr/>
      <dgm:t>
        <a:bodyPr/>
        <a:lstStyle/>
        <a:p>
          <a:endParaRPr lang="en-US"/>
        </a:p>
      </dgm:t>
    </dgm:pt>
    <dgm:pt modelId="{F0647C23-98D9-4AB1-A1E2-3662A6B32D0A}">
      <dgm:prSet/>
      <dgm:spPr/>
      <dgm:t>
        <a:bodyPr/>
        <a:lstStyle/>
        <a:p>
          <a:r>
            <a:rPr lang="en-US" dirty="0"/>
            <a:t>Data Analytics and Knowledge Management</a:t>
          </a:r>
        </a:p>
      </dgm:t>
    </dgm:pt>
    <dgm:pt modelId="{3F1E2FEA-F736-46F6-AF49-7C48912880AC}" type="parTrans" cxnId="{7C463C2F-DD95-44DA-86EF-E4CBDD56F59B}">
      <dgm:prSet/>
      <dgm:spPr/>
      <dgm:t>
        <a:bodyPr/>
        <a:lstStyle/>
        <a:p>
          <a:endParaRPr lang="en-US"/>
        </a:p>
      </dgm:t>
    </dgm:pt>
    <dgm:pt modelId="{048AAD04-5A8C-454D-B1D7-083C83AEADBE}" type="sibTrans" cxnId="{7C463C2F-DD95-44DA-86EF-E4CBDD56F59B}">
      <dgm:prSet/>
      <dgm:spPr/>
      <dgm:t>
        <a:bodyPr/>
        <a:lstStyle/>
        <a:p>
          <a:endParaRPr lang="en-US"/>
        </a:p>
      </dgm:t>
    </dgm:pt>
    <dgm:pt modelId="{4FC054D1-10F0-494A-80FD-519CF46D58C2}">
      <dgm:prSet/>
      <dgm:spPr/>
      <dgm:t>
        <a:bodyPr/>
        <a:lstStyle/>
        <a:p>
          <a:r>
            <a:rPr lang="en-US" dirty="0"/>
            <a:t>Research Informatics</a:t>
          </a:r>
        </a:p>
      </dgm:t>
    </dgm:pt>
    <dgm:pt modelId="{06E93FFF-F908-4942-ABE9-D71B2D06026E}" type="parTrans" cxnId="{1CC67800-2DB7-4DFA-B102-9080297CB9C3}">
      <dgm:prSet/>
      <dgm:spPr/>
      <dgm:t>
        <a:bodyPr/>
        <a:lstStyle/>
        <a:p>
          <a:endParaRPr lang="en-US"/>
        </a:p>
      </dgm:t>
    </dgm:pt>
    <dgm:pt modelId="{23A029EC-3F57-4EDF-8090-14048B25C52A}" type="sibTrans" cxnId="{1CC67800-2DB7-4DFA-B102-9080297CB9C3}">
      <dgm:prSet/>
      <dgm:spPr/>
      <dgm:t>
        <a:bodyPr/>
        <a:lstStyle/>
        <a:p>
          <a:endParaRPr lang="en-US"/>
        </a:p>
      </dgm:t>
    </dgm:pt>
    <dgm:pt modelId="{711BC00F-D762-4297-AE5D-89A57592135E}">
      <dgm:prSet/>
      <dgm:spPr/>
      <dgm:t>
        <a:bodyPr/>
        <a:lstStyle/>
        <a:p>
          <a:r>
            <a:rPr lang="en-US" dirty="0"/>
            <a:t>Mentorship and Education</a:t>
          </a:r>
        </a:p>
      </dgm:t>
    </dgm:pt>
    <dgm:pt modelId="{61811208-6B16-45CD-A6C1-632EF87C9F43}" type="parTrans" cxnId="{B983045E-69BC-41C7-B20C-04D550AEF25F}">
      <dgm:prSet/>
      <dgm:spPr/>
      <dgm:t>
        <a:bodyPr/>
        <a:lstStyle/>
        <a:p>
          <a:endParaRPr lang="en-US"/>
        </a:p>
      </dgm:t>
    </dgm:pt>
    <dgm:pt modelId="{F4C8CE26-CD17-4402-95D0-6CDDF4A8020F}" type="sibTrans" cxnId="{B983045E-69BC-41C7-B20C-04D550AEF25F}">
      <dgm:prSet/>
      <dgm:spPr/>
      <dgm:t>
        <a:bodyPr/>
        <a:lstStyle/>
        <a:p>
          <a:endParaRPr lang="en-US"/>
        </a:p>
      </dgm:t>
    </dgm:pt>
    <dgm:pt modelId="{693D2DBE-9BE2-42C8-8FF9-FAB40705D1FC}" type="pres">
      <dgm:prSet presAssocID="{DEDF4825-81DB-4F6F-BFD6-A8DF7AA5F840}" presName="root" presStyleCnt="0">
        <dgm:presLayoutVars>
          <dgm:dir/>
          <dgm:resizeHandles val="exact"/>
        </dgm:presLayoutVars>
      </dgm:prSet>
      <dgm:spPr/>
    </dgm:pt>
    <dgm:pt modelId="{56405405-071A-4027-A6E6-1E019CD99E16}" type="pres">
      <dgm:prSet presAssocID="{DEDF4825-81DB-4F6F-BFD6-A8DF7AA5F840}" presName="container" presStyleCnt="0">
        <dgm:presLayoutVars>
          <dgm:dir/>
          <dgm:resizeHandles val="exact"/>
        </dgm:presLayoutVars>
      </dgm:prSet>
      <dgm:spPr/>
    </dgm:pt>
    <dgm:pt modelId="{B5596BBE-7D70-48D3-9117-8A01DC79A476}" type="pres">
      <dgm:prSet presAssocID="{9FEFA787-56AB-48FD-849E-4231292A97C0}" presName="compNode" presStyleCnt="0"/>
      <dgm:spPr/>
    </dgm:pt>
    <dgm:pt modelId="{5B078810-457F-4604-A8AE-40B6BC49B307}" type="pres">
      <dgm:prSet presAssocID="{9FEFA787-56AB-48FD-849E-4231292A97C0}" presName="iconBgRect" presStyleLbl="bgShp" presStyleIdx="0" presStyleCnt="6"/>
      <dgm:spPr/>
    </dgm:pt>
    <dgm:pt modelId="{F7E410D0-C96B-49FB-BCBD-7FCAFEA787E4}" type="pres">
      <dgm:prSet presAssocID="{9FEFA787-56AB-48FD-849E-4231292A97C0}"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8D16A9A9-3E30-45AB-897A-DCD09437980A}" type="pres">
      <dgm:prSet presAssocID="{9FEFA787-56AB-48FD-849E-4231292A97C0}" presName="spaceRect" presStyleCnt="0"/>
      <dgm:spPr/>
    </dgm:pt>
    <dgm:pt modelId="{821ACA9F-B79D-4043-B7A9-91820C6420C9}" type="pres">
      <dgm:prSet presAssocID="{9FEFA787-56AB-48FD-849E-4231292A97C0}" presName="textRect" presStyleLbl="revTx" presStyleIdx="0" presStyleCnt="6">
        <dgm:presLayoutVars>
          <dgm:chMax val="1"/>
          <dgm:chPref val="1"/>
        </dgm:presLayoutVars>
      </dgm:prSet>
      <dgm:spPr/>
    </dgm:pt>
    <dgm:pt modelId="{68DE4DB3-4CE0-40A0-9CB4-4C8DED7298FE}" type="pres">
      <dgm:prSet presAssocID="{5044297E-25B1-41F7-A3DE-1CEB39A62027}" presName="sibTrans" presStyleLbl="sibTrans2D1" presStyleIdx="0" presStyleCnt="0"/>
      <dgm:spPr/>
    </dgm:pt>
    <dgm:pt modelId="{2E624080-A571-422B-9F32-D51A53CE5B6E}" type="pres">
      <dgm:prSet presAssocID="{0C99DE11-EB6B-450A-9E0A-07B1F20450C7}" presName="compNode" presStyleCnt="0"/>
      <dgm:spPr/>
    </dgm:pt>
    <dgm:pt modelId="{9230E794-36CE-4393-B556-E2AF178CF3E9}" type="pres">
      <dgm:prSet presAssocID="{0C99DE11-EB6B-450A-9E0A-07B1F20450C7}" presName="iconBgRect" presStyleLbl="bgShp" presStyleIdx="1" presStyleCnt="6"/>
      <dgm:spPr/>
    </dgm:pt>
    <dgm:pt modelId="{57F7F730-5070-4017-AA09-6591E85F42BA}" type="pres">
      <dgm:prSet presAssocID="{0C99DE11-EB6B-450A-9E0A-07B1F20450C7}"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43222F1E-A751-4ACF-9246-C81E07578EE7}" type="pres">
      <dgm:prSet presAssocID="{0C99DE11-EB6B-450A-9E0A-07B1F20450C7}" presName="spaceRect" presStyleCnt="0"/>
      <dgm:spPr/>
    </dgm:pt>
    <dgm:pt modelId="{7EFE5716-7F2E-42F6-9F7C-D928C974D7CD}" type="pres">
      <dgm:prSet presAssocID="{0C99DE11-EB6B-450A-9E0A-07B1F20450C7}" presName="textRect" presStyleLbl="revTx" presStyleIdx="1" presStyleCnt="6">
        <dgm:presLayoutVars>
          <dgm:chMax val="1"/>
          <dgm:chPref val="1"/>
        </dgm:presLayoutVars>
      </dgm:prSet>
      <dgm:spPr/>
    </dgm:pt>
    <dgm:pt modelId="{ED5F009D-D4BA-477C-8272-93C342ED1C9E}" type="pres">
      <dgm:prSet presAssocID="{2AB7731D-B697-4367-BFAD-955F8AE10538}" presName="sibTrans" presStyleLbl="sibTrans2D1" presStyleIdx="0" presStyleCnt="0"/>
      <dgm:spPr/>
    </dgm:pt>
    <dgm:pt modelId="{F3C15F01-D78B-4F88-BE71-13A269953734}" type="pres">
      <dgm:prSet presAssocID="{DB88952E-FCA0-482B-83F2-E0BCC88F6D65}" presName="compNode" presStyleCnt="0"/>
      <dgm:spPr/>
    </dgm:pt>
    <dgm:pt modelId="{D6BDECE3-EB21-4F0B-AC93-A29C805C488C}" type="pres">
      <dgm:prSet presAssocID="{DB88952E-FCA0-482B-83F2-E0BCC88F6D65}" presName="iconBgRect" presStyleLbl="bgShp" presStyleIdx="2" presStyleCnt="6"/>
      <dgm:spPr/>
    </dgm:pt>
    <dgm:pt modelId="{060196FD-7907-4460-AB94-2AA9C2257826}" type="pres">
      <dgm:prSet presAssocID="{DB88952E-FCA0-482B-83F2-E0BCC88F6D65}"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puter"/>
        </a:ext>
      </dgm:extLst>
    </dgm:pt>
    <dgm:pt modelId="{45FCB656-5FDB-490E-9C1E-779019A29AB1}" type="pres">
      <dgm:prSet presAssocID="{DB88952E-FCA0-482B-83F2-E0BCC88F6D65}" presName="spaceRect" presStyleCnt="0"/>
      <dgm:spPr/>
    </dgm:pt>
    <dgm:pt modelId="{4FBDC660-8573-4405-AB5E-EAB0263508A6}" type="pres">
      <dgm:prSet presAssocID="{DB88952E-FCA0-482B-83F2-E0BCC88F6D65}" presName="textRect" presStyleLbl="revTx" presStyleIdx="2" presStyleCnt="6">
        <dgm:presLayoutVars>
          <dgm:chMax val="1"/>
          <dgm:chPref val="1"/>
        </dgm:presLayoutVars>
      </dgm:prSet>
      <dgm:spPr/>
    </dgm:pt>
    <dgm:pt modelId="{3A0EC6D7-A0CD-4C59-90D8-61592679A82B}" type="pres">
      <dgm:prSet presAssocID="{AA614716-6AB0-42E8-AC98-D99EC90606D8}" presName="sibTrans" presStyleLbl="sibTrans2D1" presStyleIdx="0" presStyleCnt="0"/>
      <dgm:spPr/>
    </dgm:pt>
    <dgm:pt modelId="{4FDC038F-5E3B-4B89-B2D6-568FD4DC148B}" type="pres">
      <dgm:prSet presAssocID="{F0647C23-98D9-4AB1-A1E2-3662A6B32D0A}" presName="compNode" presStyleCnt="0"/>
      <dgm:spPr/>
    </dgm:pt>
    <dgm:pt modelId="{F2B82AD7-1346-44C9-A5E2-9771AFF98FFB}" type="pres">
      <dgm:prSet presAssocID="{F0647C23-98D9-4AB1-A1E2-3662A6B32D0A}" presName="iconBgRect" presStyleLbl="bgShp" presStyleIdx="3" presStyleCnt="6"/>
      <dgm:spPr/>
    </dgm:pt>
    <dgm:pt modelId="{D633FC36-D999-43DD-BA9F-B2BCA99813A2}" type="pres">
      <dgm:prSet presAssocID="{F0647C23-98D9-4AB1-A1E2-3662A6B32D0A}"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F33CA195-351F-435F-AD35-D39B9BE5F087}" type="pres">
      <dgm:prSet presAssocID="{F0647C23-98D9-4AB1-A1E2-3662A6B32D0A}" presName="spaceRect" presStyleCnt="0"/>
      <dgm:spPr/>
    </dgm:pt>
    <dgm:pt modelId="{61C2FDF5-A831-4191-8344-07F8CFE43ED5}" type="pres">
      <dgm:prSet presAssocID="{F0647C23-98D9-4AB1-A1E2-3662A6B32D0A}" presName="textRect" presStyleLbl="revTx" presStyleIdx="3" presStyleCnt="6" custScaleX="106503">
        <dgm:presLayoutVars>
          <dgm:chMax val="1"/>
          <dgm:chPref val="1"/>
        </dgm:presLayoutVars>
      </dgm:prSet>
      <dgm:spPr/>
    </dgm:pt>
    <dgm:pt modelId="{52540D40-1E2C-4562-8F6E-F82CCC4ACA7B}" type="pres">
      <dgm:prSet presAssocID="{048AAD04-5A8C-454D-B1D7-083C83AEADBE}" presName="sibTrans" presStyleLbl="sibTrans2D1" presStyleIdx="0" presStyleCnt="0"/>
      <dgm:spPr/>
    </dgm:pt>
    <dgm:pt modelId="{A0FDE11C-5DEC-4C11-9E25-37296F5A72AD}" type="pres">
      <dgm:prSet presAssocID="{4FC054D1-10F0-494A-80FD-519CF46D58C2}" presName="compNode" presStyleCnt="0"/>
      <dgm:spPr/>
    </dgm:pt>
    <dgm:pt modelId="{E86BB4F5-CAF0-4198-8FDF-4B8741ED9E9E}" type="pres">
      <dgm:prSet presAssocID="{4FC054D1-10F0-494A-80FD-519CF46D58C2}" presName="iconBgRect" presStyleLbl="bgShp" presStyleIdx="4" presStyleCnt="6"/>
      <dgm:spPr/>
    </dgm:pt>
    <dgm:pt modelId="{071A6B64-F167-498F-A6FB-AC6E29E780FA}" type="pres">
      <dgm:prSet presAssocID="{4FC054D1-10F0-494A-80FD-519CF46D58C2}"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69EBF805-BBA6-4742-83FE-9D2782F39A7F}" type="pres">
      <dgm:prSet presAssocID="{4FC054D1-10F0-494A-80FD-519CF46D58C2}" presName="spaceRect" presStyleCnt="0"/>
      <dgm:spPr/>
    </dgm:pt>
    <dgm:pt modelId="{98DA21D5-4EFA-4C44-B688-2F98EB5F127F}" type="pres">
      <dgm:prSet presAssocID="{4FC054D1-10F0-494A-80FD-519CF46D58C2}" presName="textRect" presStyleLbl="revTx" presStyleIdx="4" presStyleCnt="6">
        <dgm:presLayoutVars>
          <dgm:chMax val="1"/>
          <dgm:chPref val="1"/>
        </dgm:presLayoutVars>
      </dgm:prSet>
      <dgm:spPr/>
    </dgm:pt>
    <dgm:pt modelId="{2F2BA4F7-5751-4D90-99EB-2F63ED7BB67B}" type="pres">
      <dgm:prSet presAssocID="{23A029EC-3F57-4EDF-8090-14048B25C52A}" presName="sibTrans" presStyleLbl="sibTrans2D1" presStyleIdx="0" presStyleCnt="0"/>
      <dgm:spPr/>
    </dgm:pt>
    <dgm:pt modelId="{FA6A90D4-D890-43BA-86DA-54F8E5E85DF9}" type="pres">
      <dgm:prSet presAssocID="{711BC00F-D762-4297-AE5D-89A57592135E}" presName="compNode" presStyleCnt="0"/>
      <dgm:spPr/>
    </dgm:pt>
    <dgm:pt modelId="{FC2B9CAB-A8EE-4D66-9BD5-7AF2B1F8C187}" type="pres">
      <dgm:prSet presAssocID="{711BC00F-D762-4297-AE5D-89A57592135E}" presName="iconBgRect" presStyleLbl="bgShp" presStyleIdx="5" presStyleCnt="6"/>
      <dgm:spPr/>
    </dgm:pt>
    <dgm:pt modelId="{D5003CE3-57CC-4897-9B87-9E4DEA541C37}" type="pres">
      <dgm:prSet presAssocID="{711BC00F-D762-4297-AE5D-89A57592135E}"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eacher"/>
        </a:ext>
      </dgm:extLst>
    </dgm:pt>
    <dgm:pt modelId="{0C7165C6-C202-419C-A58B-780CF09F0C1C}" type="pres">
      <dgm:prSet presAssocID="{711BC00F-D762-4297-AE5D-89A57592135E}" presName="spaceRect" presStyleCnt="0"/>
      <dgm:spPr/>
    </dgm:pt>
    <dgm:pt modelId="{80BBA509-F74D-4778-A459-D08BBC8B0A73}" type="pres">
      <dgm:prSet presAssocID="{711BC00F-D762-4297-AE5D-89A57592135E}" presName="textRect" presStyleLbl="revTx" presStyleIdx="5" presStyleCnt="6">
        <dgm:presLayoutVars>
          <dgm:chMax val="1"/>
          <dgm:chPref val="1"/>
        </dgm:presLayoutVars>
      </dgm:prSet>
      <dgm:spPr/>
    </dgm:pt>
  </dgm:ptLst>
  <dgm:cxnLst>
    <dgm:cxn modelId="{1CC67800-2DB7-4DFA-B102-9080297CB9C3}" srcId="{DEDF4825-81DB-4F6F-BFD6-A8DF7AA5F840}" destId="{4FC054D1-10F0-494A-80FD-519CF46D58C2}" srcOrd="4" destOrd="0" parTransId="{06E93FFF-F908-4942-ABE9-D71B2D06026E}" sibTransId="{23A029EC-3F57-4EDF-8090-14048B25C52A}"/>
    <dgm:cxn modelId="{69D2CF20-3AAF-4E2A-A9A9-0EE8FB53BEC2}" type="presOf" srcId="{2AB7731D-B697-4367-BFAD-955F8AE10538}" destId="{ED5F009D-D4BA-477C-8272-93C342ED1C9E}" srcOrd="0" destOrd="0" presId="urn:microsoft.com/office/officeart/2018/2/layout/IconCircleList"/>
    <dgm:cxn modelId="{79C06F2E-5903-467B-A961-CA1826BDF6D5}" type="presOf" srcId="{DEDF4825-81DB-4F6F-BFD6-A8DF7AA5F840}" destId="{693D2DBE-9BE2-42C8-8FF9-FAB40705D1FC}" srcOrd="0" destOrd="0" presId="urn:microsoft.com/office/officeart/2018/2/layout/IconCircleList"/>
    <dgm:cxn modelId="{7C463C2F-DD95-44DA-86EF-E4CBDD56F59B}" srcId="{DEDF4825-81DB-4F6F-BFD6-A8DF7AA5F840}" destId="{F0647C23-98D9-4AB1-A1E2-3662A6B32D0A}" srcOrd="3" destOrd="0" parTransId="{3F1E2FEA-F736-46F6-AF49-7C48912880AC}" sibTransId="{048AAD04-5A8C-454D-B1D7-083C83AEADBE}"/>
    <dgm:cxn modelId="{34F2275B-6BEA-4161-9BDC-0A3A293D4CE3}" srcId="{DEDF4825-81DB-4F6F-BFD6-A8DF7AA5F840}" destId="{0C99DE11-EB6B-450A-9E0A-07B1F20450C7}" srcOrd="1" destOrd="0" parTransId="{C754FAE2-92D7-4D2C-B8C1-519DDEB2426E}" sibTransId="{2AB7731D-B697-4367-BFAD-955F8AE10538}"/>
    <dgm:cxn modelId="{B983045E-69BC-41C7-B20C-04D550AEF25F}" srcId="{DEDF4825-81DB-4F6F-BFD6-A8DF7AA5F840}" destId="{711BC00F-D762-4297-AE5D-89A57592135E}" srcOrd="5" destOrd="0" parTransId="{61811208-6B16-45CD-A6C1-632EF87C9F43}" sibTransId="{F4C8CE26-CD17-4402-95D0-6CDDF4A8020F}"/>
    <dgm:cxn modelId="{D15ADF62-705D-4F33-93E1-02A9339AD09F}" type="presOf" srcId="{F0647C23-98D9-4AB1-A1E2-3662A6B32D0A}" destId="{61C2FDF5-A831-4191-8344-07F8CFE43ED5}" srcOrd="0" destOrd="0" presId="urn:microsoft.com/office/officeart/2018/2/layout/IconCircleList"/>
    <dgm:cxn modelId="{826F9A47-AAB9-4CFF-8FBE-49593BB151C1}" srcId="{DEDF4825-81DB-4F6F-BFD6-A8DF7AA5F840}" destId="{DB88952E-FCA0-482B-83F2-E0BCC88F6D65}" srcOrd="2" destOrd="0" parTransId="{C75FF718-4D42-43A8-AC77-59AF9F71C84E}" sibTransId="{AA614716-6AB0-42E8-AC98-D99EC90606D8}"/>
    <dgm:cxn modelId="{F0019A85-0E48-4513-B33E-972D6A2657D4}" type="presOf" srcId="{0C99DE11-EB6B-450A-9E0A-07B1F20450C7}" destId="{7EFE5716-7F2E-42F6-9F7C-D928C974D7CD}" srcOrd="0" destOrd="0" presId="urn:microsoft.com/office/officeart/2018/2/layout/IconCircleList"/>
    <dgm:cxn modelId="{3E09F887-48EF-48E7-A183-FB5FAAC8B260}" type="presOf" srcId="{5044297E-25B1-41F7-A3DE-1CEB39A62027}" destId="{68DE4DB3-4CE0-40A0-9CB4-4C8DED7298FE}" srcOrd="0" destOrd="0" presId="urn:microsoft.com/office/officeart/2018/2/layout/IconCircleList"/>
    <dgm:cxn modelId="{D1826388-6BBD-49AB-9ADA-B524DFD57E92}" type="presOf" srcId="{048AAD04-5A8C-454D-B1D7-083C83AEADBE}" destId="{52540D40-1E2C-4562-8F6E-F82CCC4ACA7B}" srcOrd="0" destOrd="0" presId="urn:microsoft.com/office/officeart/2018/2/layout/IconCircleList"/>
    <dgm:cxn modelId="{0D98D2C5-992D-4B3E-90A4-3CEB4E4B0498}" type="presOf" srcId="{711BC00F-D762-4297-AE5D-89A57592135E}" destId="{80BBA509-F74D-4778-A459-D08BBC8B0A73}" srcOrd="0" destOrd="0" presId="urn:microsoft.com/office/officeart/2018/2/layout/IconCircleList"/>
    <dgm:cxn modelId="{5ADF42D4-8248-42E3-BD3F-7D23B097BA54}" type="presOf" srcId="{AA614716-6AB0-42E8-AC98-D99EC90606D8}" destId="{3A0EC6D7-A0CD-4C59-90D8-61592679A82B}" srcOrd="0" destOrd="0" presId="urn:microsoft.com/office/officeart/2018/2/layout/IconCircleList"/>
    <dgm:cxn modelId="{B41A00D7-EE5B-47CE-8B1C-B7FFE3E0DEE4}" type="presOf" srcId="{9FEFA787-56AB-48FD-849E-4231292A97C0}" destId="{821ACA9F-B79D-4043-B7A9-91820C6420C9}" srcOrd="0" destOrd="0" presId="urn:microsoft.com/office/officeart/2018/2/layout/IconCircleList"/>
    <dgm:cxn modelId="{414925DC-24E0-4357-9679-E959F8B5FE75}" srcId="{DEDF4825-81DB-4F6F-BFD6-A8DF7AA5F840}" destId="{9FEFA787-56AB-48FD-849E-4231292A97C0}" srcOrd="0" destOrd="0" parTransId="{B08069B8-2B0C-4D41-9B03-3260A62138F6}" sibTransId="{5044297E-25B1-41F7-A3DE-1CEB39A62027}"/>
    <dgm:cxn modelId="{CD58DBE3-0890-4053-B95A-07ACBA43858C}" type="presOf" srcId="{DB88952E-FCA0-482B-83F2-E0BCC88F6D65}" destId="{4FBDC660-8573-4405-AB5E-EAB0263508A6}" srcOrd="0" destOrd="0" presId="urn:microsoft.com/office/officeart/2018/2/layout/IconCircleList"/>
    <dgm:cxn modelId="{DF7F54EB-655D-49F0-9DD4-CD6E643F4E7D}" type="presOf" srcId="{23A029EC-3F57-4EDF-8090-14048B25C52A}" destId="{2F2BA4F7-5751-4D90-99EB-2F63ED7BB67B}" srcOrd="0" destOrd="0" presId="urn:microsoft.com/office/officeart/2018/2/layout/IconCircleList"/>
    <dgm:cxn modelId="{768BABF4-9B86-49A8-A070-3C12D200BF99}" type="presOf" srcId="{4FC054D1-10F0-494A-80FD-519CF46D58C2}" destId="{98DA21D5-4EFA-4C44-B688-2F98EB5F127F}" srcOrd="0" destOrd="0" presId="urn:microsoft.com/office/officeart/2018/2/layout/IconCircleList"/>
    <dgm:cxn modelId="{FA882D33-CC7F-467E-BB62-0A00709129B1}" type="presParOf" srcId="{693D2DBE-9BE2-42C8-8FF9-FAB40705D1FC}" destId="{56405405-071A-4027-A6E6-1E019CD99E16}" srcOrd="0" destOrd="0" presId="urn:microsoft.com/office/officeart/2018/2/layout/IconCircleList"/>
    <dgm:cxn modelId="{87C237DD-6A02-4C0A-B4E7-D065D1455CBB}" type="presParOf" srcId="{56405405-071A-4027-A6E6-1E019CD99E16}" destId="{B5596BBE-7D70-48D3-9117-8A01DC79A476}" srcOrd="0" destOrd="0" presId="urn:microsoft.com/office/officeart/2018/2/layout/IconCircleList"/>
    <dgm:cxn modelId="{8B014FB6-0121-4EE7-B83E-3A46DA0B7507}" type="presParOf" srcId="{B5596BBE-7D70-48D3-9117-8A01DC79A476}" destId="{5B078810-457F-4604-A8AE-40B6BC49B307}" srcOrd="0" destOrd="0" presId="urn:microsoft.com/office/officeart/2018/2/layout/IconCircleList"/>
    <dgm:cxn modelId="{A897FB50-A754-4E93-BB71-D61D4F308390}" type="presParOf" srcId="{B5596BBE-7D70-48D3-9117-8A01DC79A476}" destId="{F7E410D0-C96B-49FB-BCBD-7FCAFEA787E4}" srcOrd="1" destOrd="0" presId="urn:microsoft.com/office/officeart/2018/2/layout/IconCircleList"/>
    <dgm:cxn modelId="{0EB6B06E-D277-4534-A26C-2069BB73B3E3}" type="presParOf" srcId="{B5596BBE-7D70-48D3-9117-8A01DC79A476}" destId="{8D16A9A9-3E30-45AB-897A-DCD09437980A}" srcOrd="2" destOrd="0" presId="urn:microsoft.com/office/officeart/2018/2/layout/IconCircleList"/>
    <dgm:cxn modelId="{9F89EE85-8586-4A03-8DAB-4B5A94554956}" type="presParOf" srcId="{B5596BBE-7D70-48D3-9117-8A01DC79A476}" destId="{821ACA9F-B79D-4043-B7A9-91820C6420C9}" srcOrd="3" destOrd="0" presId="urn:microsoft.com/office/officeart/2018/2/layout/IconCircleList"/>
    <dgm:cxn modelId="{74B29B79-14E4-4708-B8D8-5B5EDD14282C}" type="presParOf" srcId="{56405405-071A-4027-A6E6-1E019CD99E16}" destId="{68DE4DB3-4CE0-40A0-9CB4-4C8DED7298FE}" srcOrd="1" destOrd="0" presId="urn:microsoft.com/office/officeart/2018/2/layout/IconCircleList"/>
    <dgm:cxn modelId="{3A9EBBF8-13D0-4A49-ABF9-4A8E580430A8}" type="presParOf" srcId="{56405405-071A-4027-A6E6-1E019CD99E16}" destId="{2E624080-A571-422B-9F32-D51A53CE5B6E}" srcOrd="2" destOrd="0" presId="urn:microsoft.com/office/officeart/2018/2/layout/IconCircleList"/>
    <dgm:cxn modelId="{6310E1C3-A7BF-4065-B678-23A8CD088F8F}" type="presParOf" srcId="{2E624080-A571-422B-9F32-D51A53CE5B6E}" destId="{9230E794-36CE-4393-B556-E2AF178CF3E9}" srcOrd="0" destOrd="0" presId="urn:microsoft.com/office/officeart/2018/2/layout/IconCircleList"/>
    <dgm:cxn modelId="{DC37EC1B-B2F9-44AD-BC53-AD5D0DA92038}" type="presParOf" srcId="{2E624080-A571-422B-9F32-D51A53CE5B6E}" destId="{57F7F730-5070-4017-AA09-6591E85F42BA}" srcOrd="1" destOrd="0" presId="urn:microsoft.com/office/officeart/2018/2/layout/IconCircleList"/>
    <dgm:cxn modelId="{CDED6813-39F0-4EE0-9F09-B64B8F2F0E36}" type="presParOf" srcId="{2E624080-A571-422B-9F32-D51A53CE5B6E}" destId="{43222F1E-A751-4ACF-9246-C81E07578EE7}" srcOrd="2" destOrd="0" presId="urn:microsoft.com/office/officeart/2018/2/layout/IconCircleList"/>
    <dgm:cxn modelId="{9F2A374A-9177-40EC-85A4-2910E7B20E76}" type="presParOf" srcId="{2E624080-A571-422B-9F32-D51A53CE5B6E}" destId="{7EFE5716-7F2E-42F6-9F7C-D928C974D7CD}" srcOrd="3" destOrd="0" presId="urn:microsoft.com/office/officeart/2018/2/layout/IconCircleList"/>
    <dgm:cxn modelId="{ED2A9968-6740-4D64-B14D-03227E42AC9D}" type="presParOf" srcId="{56405405-071A-4027-A6E6-1E019CD99E16}" destId="{ED5F009D-D4BA-477C-8272-93C342ED1C9E}" srcOrd="3" destOrd="0" presId="urn:microsoft.com/office/officeart/2018/2/layout/IconCircleList"/>
    <dgm:cxn modelId="{58B7C6FA-C33C-4A22-ABBC-E72FBD497191}" type="presParOf" srcId="{56405405-071A-4027-A6E6-1E019CD99E16}" destId="{F3C15F01-D78B-4F88-BE71-13A269953734}" srcOrd="4" destOrd="0" presId="urn:microsoft.com/office/officeart/2018/2/layout/IconCircleList"/>
    <dgm:cxn modelId="{BC6D936E-126E-4D0A-97B5-56DC3D696D0C}" type="presParOf" srcId="{F3C15F01-D78B-4F88-BE71-13A269953734}" destId="{D6BDECE3-EB21-4F0B-AC93-A29C805C488C}" srcOrd="0" destOrd="0" presId="urn:microsoft.com/office/officeart/2018/2/layout/IconCircleList"/>
    <dgm:cxn modelId="{D65886FF-5F71-4F51-8695-97BEF2A39DF1}" type="presParOf" srcId="{F3C15F01-D78B-4F88-BE71-13A269953734}" destId="{060196FD-7907-4460-AB94-2AA9C2257826}" srcOrd="1" destOrd="0" presId="urn:microsoft.com/office/officeart/2018/2/layout/IconCircleList"/>
    <dgm:cxn modelId="{94A13D38-205C-4501-AAE1-D6A5910620F2}" type="presParOf" srcId="{F3C15F01-D78B-4F88-BE71-13A269953734}" destId="{45FCB656-5FDB-490E-9C1E-779019A29AB1}" srcOrd="2" destOrd="0" presId="urn:microsoft.com/office/officeart/2018/2/layout/IconCircleList"/>
    <dgm:cxn modelId="{72454F05-0648-4883-9708-A39B6F2740BB}" type="presParOf" srcId="{F3C15F01-D78B-4F88-BE71-13A269953734}" destId="{4FBDC660-8573-4405-AB5E-EAB0263508A6}" srcOrd="3" destOrd="0" presId="urn:microsoft.com/office/officeart/2018/2/layout/IconCircleList"/>
    <dgm:cxn modelId="{D2DE8588-4480-4AF1-97FA-60E0D1661B03}" type="presParOf" srcId="{56405405-071A-4027-A6E6-1E019CD99E16}" destId="{3A0EC6D7-A0CD-4C59-90D8-61592679A82B}" srcOrd="5" destOrd="0" presId="urn:microsoft.com/office/officeart/2018/2/layout/IconCircleList"/>
    <dgm:cxn modelId="{90069D41-FD14-4048-AC4F-6E511F0C314A}" type="presParOf" srcId="{56405405-071A-4027-A6E6-1E019CD99E16}" destId="{4FDC038F-5E3B-4B89-B2D6-568FD4DC148B}" srcOrd="6" destOrd="0" presId="urn:microsoft.com/office/officeart/2018/2/layout/IconCircleList"/>
    <dgm:cxn modelId="{12FCA1BF-A9FB-460F-B575-98FE9FFDD36D}" type="presParOf" srcId="{4FDC038F-5E3B-4B89-B2D6-568FD4DC148B}" destId="{F2B82AD7-1346-44C9-A5E2-9771AFF98FFB}" srcOrd="0" destOrd="0" presId="urn:microsoft.com/office/officeart/2018/2/layout/IconCircleList"/>
    <dgm:cxn modelId="{1BCAB822-C27A-47A4-89E9-B062AEEF910A}" type="presParOf" srcId="{4FDC038F-5E3B-4B89-B2D6-568FD4DC148B}" destId="{D633FC36-D999-43DD-BA9F-B2BCA99813A2}" srcOrd="1" destOrd="0" presId="urn:microsoft.com/office/officeart/2018/2/layout/IconCircleList"/>
    <dgm:cxn modelId="{7E2D57F2-9816-4421-A98E-969E996097F7}" type="presParOf" srcId="{4FDC038F-5E3B-4B89-B2D6-568FD4DC148B}" destId="{F33CA195-351F-435F-AD35-D39B9BE5F087}" srcOrd="2" destOrd="0" presId="urn:microsoft.com/office/officeart/2018/2/layout/IconCircleList"/>
    <dgm:cxn modelId="{86C41E96-15B4-4987-B6C9-896FDF496CA3}" type="presParOf" srcId="{4FDC038F-5E3B-4B89-B2D6-568FD4DC148B}" destId="{61C2FDF5-A831-4191-8344-07F8CFE43ED5}" srcOrd="3" destOrd="0" presId="urn:microsoft.com/office/officeart/2018/2/layout/IconCircleList"/>
    <dgm:cxn modelId="{BCB6B237-100A-43F0-8CC0-530C6DEA302F}" type="presParOf" srcId="{56405405-071A-4027-A6E6-1E019CD99E16}" destId="{52540D40-1E2C-4562-8F6E-F82CCC4ACA7B}" srcOrd="7" destOrd="0" presId="urn:microsoft.com/office/officeart/2018/2/layout/IconCircleList"/>
    <dgm:cxn modelId="{EDE5358D-08F9-4170-88F8-E1469EE33B07}" type="presParOf" srcId="{56405405-071A-4027-A6E6-1E019CD99E16}" destId="{A0FDE11C-5DEC-4C11-9E25-37296F5A72AD}" srcOrd="8" destOrd="0" presId="urn:microsoft.com/office/officeart/2018/2/layout/IconCircleList"/>
    <dgm:cxn modelId="{2642797B-FF8A-47F0-8644-F3EBC45597BA}" type="presParOf" srcId="{A0FDE11C-5DEC-4C11-9E25-37296F5A72AD}" destId="{E86BB4F5-CAF0-4198-8FDF-4B8741ED9E9E}" srcOrd="0" destOrd="0" presId="urn:microsoft.com/office/officeart/2018/2/layout/IconCircleList"/>
    <dgm:cxn modelId="{8CC3ACBB-56CF-4F34-9939-5E28B97E8D00}" type="presParOf" srcId="{A0FDE11C-5DEC-4C11-9E25-37296F5A72AD}" destId="{071A6B64-F167-498F-A6FB-AC6E29E780FA}" srcOrd="1" destOrd="0" presId="urn:microsoft.com/office/officeart/2018/2/layout/IconCircleList"/>
    <dgm:cxn modelId="{1984C5F5-7265-4687-9C1C-5C6EF4AACD85}" type="presParOf" srcId="{A0FDE11C-5DEC-4C11-9E25-37296F5A72AD}" destId="{69EBF805-BBA6-4742-83FE-9D2782F39A7F}" srcOrd="2" destOrd="0" presId="urn:microsoft.com/office/officeart/2018/2/layout/IconCircleList"/>
    <dgm:cxn modelId="{FA47B063-1668-4DD9-BB83-2D7E2E80C03C}" type="presParOf" srcId="{A0FDE11C-5DEC-4C11-9E25-37296F5A72AD}" destId="{98DA21D5-4EFA-4C44-B688-2F98EB5F127F}" srcOrd="3" destOrd="0" presId="urn:microsoft.com/office/officeart/2018/2/layout/IconCircleList"/>
    <dgm:cxn modelId="{22D47098-0841-40F7-94B1-F751B99F0072}" type="presParOf" srcId="{56405405-071A-4027-A6E6-1E019CD99E16}" destId="{2F2BA4F7-5751-4D90-99EB-2F63ED7BB67B}" srcOrd="9" destOrd="0" presId="urn:microsoft.com/office/officeart/2018/2/layout/IconCircleList"/>
    <dgm:cxn modelId="{B8C6C60A-B164-48E0-A768-15707150197C}" type="presParOf" srcId="{56405405-071A-4027-A6E6-1E019CD99E16}" destId="{FA6A90D4-D890-43BA-86DA-54F8E5E85DF9}" srcOrd="10" destOrd="0" presId="urn:microsoft.com/office/officeart/2018/2/layout/IconCircleList"/>
    <dgm:cxn modelId="{233A1C2B-6B56-489B-A806-C2C31C51C4F5}" type="presParOf" srcId="{FA6A90D4-D890-43BA-86DA-54F8E5E85DF9}" destId="{FC2B9CAB-A8EE-4D66-9BD5-7AF2B1F8C187}" srcOrd="0" destOrd="0" presId="urn:microsoft.com/office/officeart/2018/2/layout/IconCircleList"/>
    <dgm:cxn modelId="{B7BDCAD9-9E75-452E-B933-5B57461F7008}" type="presParOf" srcId="{FA6A90D4-D890-43BA-86DA-54F8E5E85DF9}" destId="{D5003CE3-57CC-4897-9B87-9E4DEA541C37}" srcOrd="1" destOrd="0" presId="urn:microsoft.com/office/officeart/2018/2/layout/IconCircleList"/>
    <dgm:cxn modelId="{5F16C38A-88AF-4578-9A9E-4E995424F9D7}" type="presParOf" srcId="{FA6A90D4-D890-43BA-86DA-54F8E5E85DF9}" destId="{0C7165C6-C202-419C-A58B-780CF09F0C1C}" srcOrd="2" destOrd="0" presId="urn:microsoft.com/office/officeart/2018/2/layout/IconCircleList"/>
    <dgm:cxn modelId="{012F7D8C-CB83-4C77-A5FC-2204576F456A}" type="presParOf" srcId="{FA6A90D4-D890-43BA-86DA-54F8E5E85DF9}" destId="{80BBA509-F74D-4778-A459-D08BBC8B0A7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160D05-7446-4214-8ED1-9D4A164E9ADC}" type="doc">
      <dgm:prSet loTypeId="urn:microsoft.com/office/officeart/2005/8/layout/venn1" loCatId="relationship" qsTypeId="urn:microsoft.com/office/officeart/2005/8/quickstyle/simple1" qsCatId="simple" csTypeId="urn:microsoft.com/office/officeart/2005/8/colors/accent2_2" csCatId="accent2" phldr="1"/>
      <dgm:spPr/>
    </dgm:pt>
    <dgm:pt modelId="{59B0656B-577C-47A3-A696-4BE3D2CA80B7}">
      <dgm:prSet phldrT="[Text]"/>
      <dgm:spPr>
        <a:solidFill>
          <a:schemeClr val="accent3">
            <a:lumMod val="40000"/>
            <a:lumOff val="60000"/>
            <a:alpha val="50000"/>
          </a:schemeClr>
        </a:solidFill>
      </dgm:spPr>
      <dgm:t>
        <a:bodyPr/>
        <a:lstStyle/>
        <a:p>
          <a:r>
            <a:rPr lang="en-US" dirty="0"/>
            <a:t>Cesarean Section</a:t>
          </a:r>
        </a:p>
      </dgm:t>
    </dgm:pt>
    <dgm:pt modelId="{F521BCE8-7674-4935-975F-9CD095E5A6BE}" type="parTrans" cxnId="{AAEA487F-F92C-4A06-BF61-9268D15C387C}">
      <dgm:prSet/>
      <dgm:spPr/>
      <dgm:t>
        <a:bodyPr/>
        <a:lstStyle/>
        <a:p>
          <a:endParaRPr lang="en-US"/>
        </a:p>
      </dgm:t>
    </dgm:pt>
    <dgm:pt modelId="{B698876A-51CF-4B3A-BD8E-9C7EBF353334}" type="sibTrans" cxnId="{AAEA487F-F92C-4A06-BF61-9268D15C387C}">
      <dgm:prSet/>
      <dgm:spPr/>
      <dgm:t>
        <a:bodyPr/>
        <a:lstStyle/>
        <a:p>
          <a:endParaRPr lang="en-US"/>
        </a:p>
      </dgm:t>
    </dgm:pt>
    <dgm:pt modelId="{0667EDDF-B04A-4C3B-9B71-875E190855EB}">
      <dgm:prSet phldrT="[Text]"/>
      <dgm:spPr>
        <a:solidFill>
          <a:schemeClr val="accent5">
            <a:lumMod val="40000"/>
            <a:lumOff val="60000"/>
            <a:alpha val="50000"/>
          </a:schemeClr>
        </a:solidFill>
      </dgm:spPr>
      <dgm:t>
        <a:bodyPr/>
        <a:lstStyle/>
        <a:p>
          <a:r>
            <a:rPr lang="en-US" dirty="0" err="1"/>
            <a:t>Neuraxial</a:t>
          </a:r>
          <a:r>
            <a:rPr lang="en-US" dirty="0"/>
            <a:t> morphine</a:t>
          </a:r>
        </a:p>
      </dgm:t>
    </dgm:pt>
    <dgm:pt modelId="{12F783A1-764A-4586-BF9C-8905E8BAF128}" type="parTrans" cxnId="{B63F83DF-67E8-43ED-A26D-E5A9A898EC70}">
      <dgm:prSet/>
      <dgm:spPr/>
      <dgm:t>
        <a:bodyPr/>
        <a:lstStyle/>
        <a:p>
          <a:endParaRPr lang="en-US"/>
        </a:p>
      </dgm:t>
    </dgm:pt>
    <dgm:pt modelId="{C700EFC0-DB78-45F6-BC47-9F75674EABBB}" type="sibTrans" cxnId="{B63F83DF-67E8-43ED-A26D-E5A9A898EC70}">
      <dgm:prSet/>
      <dgm:spPr/>
      <dgm:t>
        <a:bodyPr/>
        <a:lstStyle/>
        <a:p>
          <a:endParaRPr lang="en-US"/>
        </a:p>
      </dgm:t>
    </dgm:pt>
    <dgm:pt modelId="{5B46B2B1-691E-4DB5-955F-E8DDB89BFF2E}">
      <dgm:prSet phldrT="[Text]"/>
      <dgm:spPr>
        <a:solidFill>
          <a:schemeClr val="accent1">
            <a:lumMod val="20000"/>
            <a:lumOff val="80000"/>
            <a:alpha val="56000"/>
          </a:schemeClr>
        </a:solidFill>
      </dgm:spPr>
      <dgm:t>
        <a:bodyPr/>
        <a:lstStyle/>
        <a:p>
          <a:r>
            <a:rPr lang="en-US" dirty="0"/>
            <a:t>PONV</a:t>
          </a:r>
        </a:p>
      </dgm:t>
    </dgm:pt>
    <dgm:pt modelId="{39450B66-9FB0-4C5C-AAE7-0B0E21919081}" type="parTrans" cxnId="{0E44D45E-19C8-4EF9-A997-2F309AA04879}">
      <dgm:prSet/>
      <dgm:spPr/>
      <dgm:t>
        <a:bodyPr/>
        <a:lstStyle/>
        <a:p>
          <a:endParaRPr lang="en-US"/>
        </a:p>
      </dgm:t>
    </dgm:pt>
    <dgm:pt modelId="{DD54C2A3-ED4D-42EA-A8F6-ADFC3FCDD0BC}" type="sibTrans" cxnId="{0E44D45E-19C8-4EF9-A997-2F309AA04879}">
      <dgm:prSet/>
      <dgm:spPr/>
      <dgm:t>
        <a:bodyPr/>
        <a:lstStyle/>
        <a:p>
          <a:endParaRPr lang="en-US"/>
        </a:p>
      </dgm:t>
    </dgm:pt>
    <dgm:pt modelId="{C75707C0-7AF9-4C05-82F4-3B646CF488E3}" type="pres">
      <dgm:prSet presAssocID="{13160D05-7446-4214-8ED1-9D4A164E9ADC}" presName="compositeShape" presStyleCnt="0">
        <dgm:presLayoutVars>
          <dgm:chMax val="7"/>
          <dgm:dir/>
          <dgm:resizeHandles val="exact"/>
        </dgm:presLayoutVars>
      </dgm:prSet>
      <dgm:spPr/>
    </dgm:pt>
    <dgm:pt modelId="{813ED8B1-84A0-46E9-B667-B0B60205E4D8}" type="pres">
      <dgm:prSet presAssocID="{59B0656B-577C-47A3-A696-4BE3D2CA80B7}" presName="circ1" presStyleLbl="vennNode1" presStyleIdx="0" presStyleCnt="3" custLinFactNeighborX="130" custLinFactNeighborY="1199"/>
      <dgm:spPr/>
    </dgm:pt>
    <dgm:pt modelId="{C7E527FA-BBAD-4AA9-998A-80F26A5AF653}" type="pres">
      <dgm:prSet presAssocID="{59B0656B-577C-47A3-A696-4BE3D2CA80B7}" presName="circ1Tx" presStyleLbl="revTx" presStyleIdx="0" presStyleCnt="0">
        <dgm:presLayoutVars>
          <dgm:chMax val="0"/>
          <dgm:chPref val="0"/>
          <dgm:bulletEnabled val="1"/>
        </dgm:presLayoutVars>
      </dgm:prSet>
      <dgm:spPr/>
    </dgm:pt>
    <dgm:pt modelId="{9A6F162D-F45B-4802-95BE-C9C34F45FD4D}" type="pres">
      <dgm:prSet presAssocID="{0667EDDF-B04A-4C3B-9B71-875E190855EB}" presName="circ2" presStyleLbl="vennNode1" presStyleIdx="1" presStyleCnt="3"/>
      <dgm:spPr/>
    </dgm:pt>
    <dgm:pt modelId="{E833306D-2098-4BF1-A46C-B39B76C7A147}" type="pres">
      <dgm:prSet presAssocID="{0667EDDF-B04A-4C3B-9B71-875E190855EB}" presName="circ2Tx" presStyleLbl="revTx" presStyleIdx="0" presStyleCnt="0">
        <dgm:presLayoutVars>
          <dgm:chMax val="0"/>
          <dgm:chPref val="0"/>
          <dgm:bulletEnabled val="1"/>
        </dgm:presLayoutVars>
      </dgm:prSet>
      <dgm:spPr/>
    </dgm:pt>
    <dgm:pt modelId="{D237D134-A986-4506-A6FF-825AA41DBA7C}" type="pres">
      <dgm:prSet presAssocID="{5B46B2B1-691E-4DB5-955F-E8DDB89BFF2E}" presName="circ3" presStyleLbl="vennNode1" presStyleIdx="2" presStyleCnt="3"/>
      <dgm:spPr/>
    </dgm:pt>
    <dgm:pt modelId="{FB9E766B-8A42-44C5-AC8C-3826DD368550}" type="pres">
      <dgm:prSet presAssocID="{5B46B2B1-691E-4DB5-955F-E8DDB89BFF2E}" presName="circ3Tx" presStyleLbl="revTx" presStyleIdx="0" presStyleCnt="0">
        <dgm:presLayoutVars>
          <dgm:chMax val="0"/>
          <dgm:chPref val="0"/>
          <dgm:bulletEnabled val="1"/>
        </dgm:presLayoutVars>
      </dgm:prSet>
      <dgm:spPr/>
    </dgm:pt>
  </dgm:ptLst>
  <dgm:cxnLst>
    <dgm:cxn modelId="{FEB5F133-481C-4B8A-8CFB-20556FEF3385}" type="presOf" srcId="{0667EDDF-B04A-4C3B-9B71-875E190855EB}" destId="{E833306D-2098-4BF1-A46C-B39B76C7A147}" srcOrd="1" destOrd="0" presId="urn:microsoft.com/office/officeart/2005/8/layout/venn1"/>
    <dgm:cxn modelId="{0E44D45E-19C8-4EF9-A997-2F309AA04879}" srcId="{13160D05-7446-4214-8ED1-9D4A164E9ADC}" destId="{5B46B2B1-691E-4DB5-955F-E8DDB89BFF2E}" srcOrd="2" destOrd="0" parTransId="{39450B66-9FB0-4C5C-AAE7-0B0E21919081}" sibTransId="{DD54C2A3-ED4D-42EA-A8F6-ADFC3FCDD0BC}"/>
    <dgm:cxn modelId="{26896764-88F4-43AD-BC56-5E3695CD10C2}" type="presOf" srcId="{5B46B2B1-691E-4DB5-955F-E8DDB89BFF2E}" destId="{FB9E766B-8A42-44C5-AC8C-3826DD368550}" srcOrd="1" destOrd="0" presId="urn:microsoft.com/office/officeart/2005/8/layout/venn1"/>
    <dgm:cxn modelId="{07363269-40BD-4EBC-BB7E-91D2BAF44D1E}" type="presOf" srcId="{59B0656B-577C-47A3-A696-4BE3D2CA80B7}" destId="{813ED8B1-84A0-46E9-B667-B0B60205E4D8}" srcOrd="0" destOrd="0" presId="urn:microsoft.com/office/officeart/2005/8/layout/venn1"/>
    <dgm:cxn modelId="{F096B04C-BEE2-43BA-BD37-560C1183E463}" type="presOf" srcId="{0667EDDF-B04A-4C3B-9B71-875E190855EB}" destId="{9A6F162D-F45B-4802-95BE-C9C34F45FD4D}" srcOrd="0" destOrd="0" presId="urn:microsoft.com/office/officeart/2005/8/layout/venn1"/>
    <dgm:cxn modelId="{AAEA487F-F92C-4A06-BF61-9268D15C387C}" srcId="{13160D05-7446-4214-8ED1-9D4A164E9ADC}" destId="{59B0656B-577C-47A3-A696-4BE3D2CA80B7}" srcOrd="0" destOrd="0" parTransId="{F521BCE8-7674-4935-975F-9CD095E5A6BE}" sibTransId="{B698876A-51CF-4B3A-BD8E-9C7EBF353334}"/>
    <dgm:cxn modelId="{284C5887-3E3E-43D5-A878-B1C1A3773BE1}" type="presOf" srcId="{59B0656B-577C-47A3-A696-4BE3D2CA80B7}" destId="{C7E527FA-BBAD-4AA9-998A-80F26A5AF653}" srcOrd="1" destOrd="0" presId="urn:microsoft.com/office/officeart/2005/8/layout/venn1"/>
    <dgm:cxn modelId="{7B4C74CC-2246-4B40-9BA4-7900D23BBAE4}" type="presOf" srcId="{5B46B2B1-691E-4DB5-955F-E8DDB89BFF2E}" destId="{D237D134-A986-4506-A6FF-825AA41DBA7C}" srcOrd="0" destOrd="0" presId="urn:microsoft.com/office/officeart/2005/8/layout/venn1"/>
    <dgm:cxn modelId="{B63F83DF-67E8-43ED-A26D-E5A9A898EC70}" srcId="{13160D05-7446-4214-8ED1-9D4A164E9ADC}" destId="{0667EDDF-B04A-4C3B-9B71-875E190855EB}" srcOrd="1" destOrd="0" parTransId="{12F783A1-764A-4586-BF9C-8905E8BAF128}" sibTransId="{C700EFC0-DB78-45F6-BC47-9F75674EABBB}"/>
    <dgm:cxn modelId="{9B88E5F7-9242-4D86-94CB-5D4E9E04CB4F}" type="presOf" srcId="{13160D05-7446-4214-8ED1-9D4A164E9ADC}" destId="{C75707C0-7AF9-4C05-82F4-3B646CF488E3}" srcOrd="0" destOrd="0" presId="urn:microsoft.com/office/officeart/2005/8/layout/venn1"/>
    <dgm:cxn modelId="{F4142DD3-ADA5-4098-9A1F-4B58C34DBA35}" type="presParOf" srcId="{C75707C0-7AF9-4C05-82F4-3B646CF488E3}" destId="{813ED8B1-84A0-46E9-B667-B0B60205E4D8}" srcOrd="0" destOrd="0" presId="urn:microsoft.com/office/officeart/2005/8/layout/venn1"/>
    <dgm:cxn modelId="{337BC563-4D01-4149-ADF7-44EFE60FE614}" type="presParOf" srcId="{C75707C0-7AF9-4C05-82F4-3B646CF488E3}" destId="{C7E527FA-BBAD-4AA9-998A-80F26A5AF653}" srcOrd="1" destOrd="0" presId="urn:microsoft.com/office/officeart/2005/8/layout/venn1"/>
    <dgm:cxn modelId="{EA55D08F-96A7-4C6F-8E94-7F365DA871D9}" type="presParOf" srcId="{C75707C0-7AF9-4C05-82F4-3B646CF488E3}" destId="{9A6F162D-F45B-4802-95BE-C9C34F45FD4D}" srcOrd="2" destOrd="0" presId="urn:microsoft.com/office/officeart/2005/8/layout/venn1"/>
    <dgm:cxn modelId="{698A1F88-F12A-430D-AC2D-A9EE3FD39595}" type="presParOf" srcId="{C75707C0-7AF9-4C05-82F4-3B646CF488E3}" destId="{E833306D-2098-4BF1-A46C-B39B76C7A147}" srcOrd="3" destOrd="0" presId="urn:microsoft.com/office/officeart/2005/8/layout/venn1"/>
    <dgm:cxn modelId="{1D1A43F5-2374-455D-B82D-C0C979190E22}" type="presParOf" srcId="{C75707C0-7AF9-4C05-82F4-3B646CF488E3}" destId="{D237D134-A986-4506-A6FF-825AA41DBA7C}" srcOrd="4" destOrd="0" presId="urn:microsoft.com/office/officeart/2005/8/layout/venn1"/>
    <dgm:cxn modelId="{C9818E36-6DE6-4413-9274-E38379D5F80B}" type="presParOf" srcId="{C75707C0-7AF9-4C05-82F4-3B646CF488E3}" destId="{FB9E766B-8A42-44C5-AC8C-3826DD368550}"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3160D05-7446-4214-8ED1-9D4A164E9ADC}" type="doc">
      <dgm:prSet loTypeId="urn:microsoft.com/office/officeart/2005/8/layout/venn1" loCatId="relationship" qsTypeId="urn:microsoft.com/office/officeart/2005/8/quickstyle/simple1" qsCatId="simple" csTypeId="urn:microsoft.com/office/officeart/2005/8/colors/accent2_2" csCatId="accent2" phldr="1"/>
      <dgm:spPr/>
    </dgm:pt>
    <dgm:pt modelId="{59B0656B-577C-47A3-A696-4BE3D2CA80B7}">
      <dgm:prSet phldrT="[Text]"/>
      <dgm:spPr>
        <a:solidFill>
          <a:schemeClr val="accent3">
            <a:lumMod val="40000"/>
            <a:lumOff val="60000"/>
            <a:alpha val="50000"/>
          </a:schemeClr>
        </a:solidFill>
      </dgm:spPr>
      <dgm:t>
        <a:bodyPr/>
        <a:lstStyle/>
        <a:p>
          <a:r>
            <a:rPr lang="en-US" dirty="0"/>
            <a:t>Cesarean Section</a:t>
          </a:r>
        </a:p>
      </dgm:t>
    </dgm:pt>
    <dgm:pt modelId="{F521BCE8-7674-4935-975F-9CD095E5A6BE}" type="parTrans" cxnId="{AAEA487F-F92C-4A06-BF61-9268D15C387C}">
      <dgm:prSet/>
      <dgm:spPr/>
      <dgm:t>
        <a:bodyPr/>
        <a:lstStyle/>
        <a:p>
          <a:endParaRPr lang="en-US"/>
        </a:p>
      </dgm:t>
    </dgm:pt>
    <dgm:pt modelId="{B698876A-51CF-4B3A-BD8E-9C7EBF353334}" type="sibTrans" cxnId="{AAEA487F-F92C-4A06-BF61-9268D15C387C}">
      <dgm:prSet/>
      <dgm:spPr/>
      <dgm:t>
        <a:bodyPr/>
        <a:lstStyle/>
        <a:p>
          <a:endParaRPr lang="en-US"/>
        </a:p>
      </dgm:t>
    </dgm:pt>
    <dgm:pt modelId="{0667EDDF-B04A-4C3B-9B71-875E190855EB}">
      <dgm:prSet phldrT="[Text]"/>
      <dgm:spPr>
        <a:solidFill>
          <a:schemeClr val="accent5">
            <a:lumMod val="40000"/>
            <a:lumOff val="60000"/>
            <a:alpha val="50000"/>
          </a:schemeClr>
        </a:solidFill>
      </dgm:spPr>
      <dgm:t>
        <a:bodyPr/>
        <a:lstStyle/>
        <a:p>
          <a:r>
            <a:rPr lang="en-US" dirty="0"/>
            <a:t>C section</a:t>
          </a:r>
        </a:p>
      </dgm:t>
    </dgm:pt>
    <dgm:pt modelId="{12F783A1-764A-4586-BF9C-8905E8BAF128}" type="parTrans" cxnId="{B63F83DF-67E8-43ED-A26D-E5A9A898EC70}">
      <dgm:prSet/>
      <dgm:spPr/>
      <dgm:t>
        <a:bodyPr/>
        <a:lstStyle/>
        <a:p>
          <a:endParaRPr lang="en-US"/>
        </a:p>
      </dgm:t>
    </dgm:pt>
    <dgm:pt modelId="{C700EFC0-DB78-45F6-BC47-9F75674EABBB}" type="sibTrans" cxnId="{B63F83DF-67E8-43ED-A26D-E5A9A898EC70}">
      <dgm:prSet/>
      <dgm:spPr/>
      <dgm:t>
        <a:bodyPr/>
        <a:lstStyle/>
        <a:p>
          <a:endParaRPr lang="en-US"/>
        </a:p>
      </dgm:t>
    </dgm:pt>
    <dgm:pt modelId="{5B46B2B1-691E-4DB5-955F-E8DDB89BFF2E}">
      <dgm:prSet phldrT="[Text]"/>
      <dgm:spPr>
        <a:solidFill>
          <a:schemeClr val="accent1">
            <a:lumMod val="40000"/>
            <a:lumOff val="60000"/>
            <a:alpha val="50000"/>
          </a:schemeClr>
        </a:solidFill>
      </dgm:spPr>
      <dgm:t>
        <a:bodyPr/>
        <a:lstStyle/>
        <a:p>
          <a:r>
            <a:rPr lang="en-US" dirty="0"/>
            <a:t>Caesarean</a:t>
          </a:r>
        </a:p>
      </dgm:t>
    </dgm:pt>
    <dgm:pt modelId="{39450B66-9FB0-4C5C-AAE7-0B0E21919081}" type="parTrans" cxnId="{0E44D45E-19C8-4EF9-A997-2F309AA04879}">
      <dgm:prSet/>
      <dgm:spPr/>
      <dgm:t>
        <a:bodyPr/>
        <a:lstStyle/>
        <a:p>
          <a:endParaRPr lang="en-US"/>
        </a:p>
      </dgm:t>
    </dgm:pt>
    <dgm:pt modelId="{DD54C2A3-ED4D-42EA-A8F6-ADFC3FCDD0BC}" type="sibTrans" cxnId="{0E44D45E-19C8-4EF9-A997-2F309AA04879}">
      <dgm:prSet/>
      <dgm:spPr/>
      <dgm:t>
        <a:bodyPr/>
        <a:lstStyle/>
        <a:p>
          <a:endParaRPr lang="en-US"/>
        </a:p>
      </dgm:t>
    </dgm:pt>
    <dgm:pt modelId="{C75707C0-7AF9-4C05-82F4-3B646CF488E3}" type="pres">
      <dgm:prSet presAssocID="{13160D05-7446-4214-8ED1-9D4A164E9ADC}" presName="compositeShape" presStyleCnt="0">
        <dgm:presLayoutVars>
          <dgm:chMax val="7"/>
          <dgm:dir/>
          <dgm:resizeHandles val="exact"/>
        </dgm:presLayoutVars>
      </dgm:prSet>
      <dgm:spPr/>
    </dgm:pt>
    <dgm:pt modelId="{813ED8B1-84A0-46E9-B667-B0B60205E4D8}" type="pres">
      <dgm:prSet presAssocID="{59B0656B-577C-47A3-A696-4BE3D2CA80B7}" presName="circ1" presStyleLbl="vennNode1" presStyleIdx="0" presStyleCnt="3"/>
      <dgm:spPr/>
    </dgm:pt>
    <dgm:pt modelId="{C7E527FA-BBAD-4AA9-998A-80F26A5AF653}" type="pres">
      <dgm:prSet presAssocID="{59B0656B-577C-47A3-A696-4BE3D2CA80B7}" presName="circ1Tx" presStyleLbl="revTx" presStyleIdx="0" presStyleCnt="0">
        <dgm:presLayoutVars>
          <dgm:chMax val="0"/>
          <dgm:chPref val="0"/>
          <dgm:bulletEnabled val="1"/>
        </dgm:presLayoutVars>
      </dgm:prSet>
      <dgm:spPr/>
    </dgm:pt>
    <dgm:pt modelId="{9A6F162D-F45B-4802-95BE-C9C34F45FD4D}" type="pres">
      <dgm:prSet presAssocID="{0667EDDF-B04A-4C3B-9B71-875E190855EB}" presName="circ2" presStyleLbl="vennNode1" presStyleIdx="1" presStyleCnt="3"/>
      <dgm:spPr/>
    </dgm:pt>
    <dgm:pt modelId="{E833306D-2098-4BF1-A46C-B39B76C7A147}" type="pres">
      <dgm:prSet presAssocID="{0667EDDF-B04A-4C3B-9B71-875E190855EB}" presName="circ2Tx" presStyleLbl="revTx" presStyleIdx="0" presStyleCnt="0">
        <dgm:presLayoutVars>
          <dgm:chMax val="0"/>
          <dgm:chPref val="0"/>
          <dgm:bulletEnabled val="1"/>
        </dgm:presLayoutVars>
      </dgm:prSet>
      <dgm:spPr/>
    </dgm:pt>
    <dgm:pt modelId="{D237D134-A986-4506-A6FF-825AA41DBA7C}" type="pres">
      <dgm:prSet presAssocID="{5B46B2B1-691E-4DB5-955F-E8DDB89BFF2E}" presName="circ3" presStyleLbl="vennNode1" presStyleIdx="2" presStyleCnt="3"/>
      <dgm:spPr/>
    </dgm:pt>
    <dgm:pt modelId="{FB9E766B-8A42-44C5-AC8C-3826DD368550}" type="pres">
      <dgm:prSet presAssocID="{5B46B2B1-691E-4DB5-955F-E8DDB89BFF2E}" presName="circ3Tx" presStyleLbl="revTx" presStyleIdx="0" presStyleCnt="0">
        <dgm:presLayoutVars>
          <dgm:chMax val="0"/>
          <dgm:chPref val="0"/>
          <dgm:bulletEnabled val="1"/>
        </dgm:presLayoutVars>
      </dgm:prSet>
      <dgm:spPr/>
    </dgm:pt>
  </dgm:ptLst>
  <dgm:cxnLst>
    <dgm:cxn modelId="{FEB5F133-481C-4B8A-8CFB-20556FEF3385}" type="presOf" srcId="{0667EDDF-B04A-4C3B-9B71-875E190855EB}" destId="{E833306D-2098-4BF1-A46C-B39B76C7A147}" srcOrd="1" destOrd="0" presId="urn:microsoft.com/office/officeart/2005/8/layout/venn1"/>
    <dgm:cxn modelId="{0E44D45E-19C8-4EF9-A997-2F309AA04879}" srcId="{13160D05-7446-4214-8ED1-9D4A164E9ADC}" destId="{5B46B2B1-691E-4DB5-955F-E8DDB89BFF2E}" srcOrd="2" destOrd="0" parTransId="{39450B66-9FB0-4C5C-AAE7-0B0E21919081}" sibTransId="{DD54C2A3-ED4D-42EA-A8F6-ADFC3FCDD0BC}"/>
    <dgm:cxn modelId="{26896764-88F4-43AD-BC56-5E3695CD10C2}" type="presOf" srcId="{5B46B2B1-691E-4DB5-955F-E8DDB89BFF2E}" destId="{FB9E766B-8A42-44C5-AC8C-3826DD368550}" srcOrd="1" destOrd="0" presId="urn:microsoft.com/office/officeart/2005/8/layout/venn1"/>
    <dgm:cxn modelId="{07363269-40BD-4EBC-BB7E-91D2BAF44D1E}" type="presOf" srcId="{59B0656B-577C-47A3-A696-4BE3D2CA80B7}" destId="{813ED8B1-84A0-46E9-B667-B0B60205E4D8}" srcOrd="0" destOrd="0" presId="urn:microsoft.com/office/officeart/2005/8/layout/venn1"/>
    <dgm:cxn modelId="{F096B04C-BEE2-43BA-BD37-560C1183E463}" type="presOf" srcId="{0667EDDF-B04A-4C3B-9B71-875E190855EB}" destId="{9A6F162D-F45B-4802-95BE-C9C34F45FD4D}" srcOrd="0" destOrd="0" presId="urn:microsoft.com/office/officeart/2005/8/layout/venn1"/>
    <dgm:cxn modelId="{AAEA487F-F92C-4A06-BF61-9268D15C387C}" srcId="{13160D05-7446-4214-8ED1-9D4A164E9ADC}" destId="{59B0656B-577C-47A3-A696-4BE3D2CA80B7}" srcOrd="0" destOrd="0" parTransId="{F521BCE8-7674-4935-975F-9CD095E5A6BE}" sibTransId="{B698876A-51CF-4B3A-BD8E-9C7EBF353334}"/>
    <dgm:cxn modelId="{284C5887-3E3E-43D5-A878-B1C1A3773BE1}" type="presOf" srcId="{59B0656B-577C-47A3-A696-4BE3D2CA80B7}" destId="{C7E527FA-BBAD-4AA9-998A-80F26A5AF653}" srcOrd="1" destOrd="0" presId="urn:microsoft.com/office/officeart/2005/8/layout/venn1"/>
    <dgm:cxn modelId="{7B4C74CC-2246-4B40-9BA4-7900D23BBAE4}" type="presOf" srcId="{5B46B2B1-691E-4DB5-955F-E8DDB89BFF2E}" destId="{D237D134-A986-4506-A6FF-825AA41DBA7C}" srcOrd="0" destOrd="0" presId="urn:microsoft.com/office/officeart/2005/8/layout/venn1"/>
    <dgm:cxn modelId="{B63F83DF-67E8-43ED-A26D-E5A9A898EC70}" srcId="{13160D05-7446-4214-8ED1-9D4A164E9ADC}" destId="{0667EDDF-B04A-4C3B-9B71-875E190855EB}" srcOrd="1" destOrd="0" parTransId="{12F783A1-764A-4586-BF9C-8905E8BAF128}" sibTransId="{C700EFC0-DB78-45F6-BC47-9F75674EABBB}"/>
    <dgm:cxn modelId="{9B88E5F7-9242-4D86-94CB-5D4E9E04CB4F}" type="presOf" srcId="{13160D05-7446-4214-8ED1-9D4A164E9ADC}" destId="{C75707C0-7AF9-4C05-82F4-3B646CF488E3}" srcOrd="0" destOrd="0" presId="urn:microsoft.com/office/officeart/2005/8/layout/venn1"/>
    <dgm:cxn modelId="{F4142DD3-ADA5-4098-9A1F-4B58C34DBA35}" type="presParOf" srcId="{C75707C0-7AF9-4C05-82F4-3B646CF488E3}" destId="{813ED8B1-84A0-46E9-B667-B0B60205E4D8}" srcOrd="0" destOrd="0" presId="urn:microsoft.com/office/officeart/2005/8/layout/venn1"/>
    <dgm:cxn modelId="{337BC563-4D01-4149-ADF7-44EFE60FE614}" type="presParOf" srcId="{C75707C0-7AF9-4C05-82F4-3B646CF488E3}" destId="{C7E527FA-BBAD-4AA9-998A-80F26A5AF653}" srcOrd="1" destOrd="0" presId="urn:microsoft.com/office/officeart/2005/8/layout/venn1"/>
    <dgm:cxn modelId="{EA55D08F-96A7-4C6F-8E94-7F365DA871D9}" type="presParOf" srcId="{C75707C0-7AF9-4C05-82F4-3B646CF488E3}" destId="{9A6F162D-F45B-4802-95BE-C9C34F45FD4D}" srcOrd="2" destOrd="0" presId="urn:microsoft.com/office/officeart/2005/8/layout/venn1"/>
    <dgm:cxn modelId="{698A1F88-F12A-430D-AC2D-A9EE3FD39595}" type="presParOf" srcId="{C75707C0-7AF9-4C05-82F4-3B646CF488E3}" destId="{E833306D-2098-4BF1-A46C-B39B76C7A147}" srcOrd="3" destOrd="0" presId="urn:microsoft.com/office/officeart/2005/8/layout/venn1"/>
    <dgm:cxn modelId="{1D1A43F5-2374-455D-B82D-C0C979190E22}" type="presParOf" srcId="{C75707C0-7AF9-4C05-82F4-3B646CF488E3}" destId="{D237D134-A986-4506-A6FF-825AA41DBA7C}" srcOrd="4" destOrd="0" presId="urn:microsoft.com/office/officeart/2005/8/layout/venn1"/>
    <dgm:cxn modelId="{C9818E36-6DE6-4413-9274-E38379D5F80B}" type="presParOf" srcId="{C75707C0-7AF9-4C05-82F4-3B646CF488E3}" destId="{FB9E766B-8A42-44C5-AC8C-3826DD368550}" srcOrd="5"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3160D05-7446-4214-8ED1-9D4A164E9ADC}" type="doc">
      <dgm:prSet loTypeId="urn:microsoft.com/office/officeart/2005/8/layout/venn1" loCatId="relationship" qsTypeId="urn:microsoft.com/office/officeart/2005/8/quickstyle/simple1" qsCatId="simple" csTypeId="urn:microsoft.com/office/officeart/2005/8/colors/accent2_2" csCatId="accent2" phldr="1"/>
      <dgm:spPr/>
    </dgm:pt>
    <dgm:pt modelId="{0667EDDF-B04A-4C3B-9B71-875E190855EB}">
      <dgm:prSet phldrT="[Text]"/>
      <dgm:spPr>
        <a:solidFill>
          <a:schemeClr val="accent5">
            <a:lumMod val="40000"/>
            <a:lumOff val="60000"/>
            <a:alpha val="50000"/>
          </a:schemeClr>
        </a:solidFill>
      </dgm:spPr>
      <dgm:t>
        <a:bodyPr/>
        <a:lstStyle/>
        <a:p>
          <a:r>
            <a:rPr lang="en-US" dirty="0" err="1"/>
            <a:t>Neuraxial</a:t>
          </a:r>
          <a:r>
            <a:rPr lang="en-US" dirty="0"/>
            <a:t> OR epidural OR spinal</a:t>
          </a:r>
        </a:p>
      </dgm:t>
    </dgm:pt>
    <dgm:pt modelId="{12F783A1-764A-4586-BF9C-8905E8BAF128}" type="parTrans" cxnId="{B63F83DF-67E8-43ED-A26D-E5A9A898EC70}">
      <dgm:prSet/>
      <dgm:spPr/>
      <dgm:t>
        <a:bodyPr/>
        <a:lstStyle/>
        <a:p>
          <a:endParaRPr lang="en-US"/>
        </a:p>
      </dgm:t>
    </dgm:pt>
    <dgm:pt modelId="{C700EFC0-DB78-45F6-BC47-9F75674EABBB}" type="sibTrans" cxnId="{B63F83DF-67E8-43ED-A26D-E5A9A898EC70}">
      <dgm:prSet/>
      <dgm:spPr/>
      <dgm:t>
        <a:bodyPr/>
        <a:lstStyle/>
        <a:p>
          <a:endParaRPr lang="en-US"/>
        </a:p>
      </dgm:t>
    </dgm:pt>
    <dgm:pt modelId="{5B46B2B1-691E-4DB5-955F-E8DDB89BFF2E}">
      <dgm:prSet phldrT="[Text]"/>
      <dgm:spPr>
        <a:solidFill>
          <a:schemeClr val="accent1">
            <a:lumMod val="40000"/>
            <a:lumOff val="60000"/>
            <a:alpha val="50000"/>
          </a:schemeClr>
        </a:solidFill>
      </dgm:spPr>
      <dgm:t>
        <a:bodyPr/>
        <a:lstStyle/>
        <a:p>
          <a:r>
            <a:rPr lang="en-US" dirty="0"/>
            <a:t>PONV OR “postoperative nausea and vomiting” OR nausea OR vomiting</a:t>
          </a:r>
        </a:p>
      </dgm:t>
    </dgm:pt>
    <dgm:pt modelId="{39450B66-9FB0-4C5C-AAE7-0B0E21919081}" type="parTrans" cxnId="{0E44D45E-19C8-4EF9-A997-2F309AA04879}">
      <dgm:prSet/>
      <dgm:spPr/>
      <dgm:t>
        <a:bodyPr/>
        <a:lstStyle/>
        <a:p>
          <a:endParaRPr lang="en-US"/>
        </a:p>
      </dgm:t>
    </dgm:pt>
    <dgm:pt modelId="{DD54C2A3-ED4D-42EA-A8F6-ADFC3FCDD0BC}" type="sibTrans" cxnId="{0E44D45E-19C8-4EF9-A997-2F309AA04879}">
      <dgm:prSet/>
      <dgm:spPr/>
      <dgm:t>
        <a:bodyPr/>
        <a:lstStyle/>
        <a:p>
          <a:endParaRPr lang="en-US"/>
        </a:p>
      </dgm:t>
    </dgm:pt>
    <dgm:pt modelId="{59B0656B-577C-47A3-A696-4BE3D2CA80B7}">
      <dgm:prSet phldrT="[Text]"/>
      <dgm:spPr>
        <a:solidFill>
          <a:schemeClr val="accent4">
            <a:lumMod val="40000"/>
            <a:lumOff val="60000"/>
            <a:alpha val="50000"/>
          </a:schemeClr>
        </a:solidFill>
      </dgm:spPr>
      <dgm:t>
        <a:bodyPr/>
        <a:lstStyle/>
        <a:p>
          <a:r>
            <a:rPr lang="en-US" dirty="0"/>
            <a:t>Cesarean Section OR </a:t>
          </a:r>
          <a:r>
            <a:rPr lang="en-US" dirty="0" err="1"/>
            <a:t>c-section</a:t>
          </a:r>
          <a:r>
            <a:rPr lang="en-US" dirty="0"/>
            <a:t> OR caesarean</a:t>
          </a:r>
        </a:p>
      </dgm:t>
    </dgm:pt>
    <dgm:pt modelId="{B698876A-51CF-4B3A-BD8E-9C7EBF353334}" type="sibTrans" cxnId="{AAEA487F-F92C-4A06-BF61-9268D15C387C}">
      <dgm:prSet/>
      <dgm:spPr/>
      <dgm:t>
        <a:bodyPr/>
        <a:lstStyle/>
        <a:p>
          <a:endParaRPr lang="en-US"/>
        </a:p>
      </dgm:t>
    </dgm:pt>
    <dgm:pt modelId="{F521BCE8-7674-4935-975F-9CD095E5A6BE}" type="parTrans" cxnId="{AAEA487F-F92C-4A06-BF61-9268D15C387C}">
      <dgm:prSet/>
      <dgm:spPr/>
      <dgm:t>
        <a:bodyPr/>
        <a:lstStyle/>
        <a:p>
          <a:endParaRPr lang="en-US"/>
        </a:p>
      </dgm:t>
    </dgm:pt>
    <dgm:pt modelId="{D7D09609-CDC4-425B-A83E-4546DFBC5D9B}">
      <dgm:prSet phldrT="[Text]"/>
      <dgm:spPr>
        <a:solidFill>
          <a:schemeClr val="accent3">
            <a:lumMod val="40000"/>
            <a:lumOff val="60000"/>
            <a:alpha val="50000"/>
          </a:schemeClr>
        </a:solidFill>
      </dgm:spPr>
      <dgm:t>
        <a:bodyPr/>
        <a:lstStyle/>
        <a:p>
          <a:r>
            <a:rPr lang="en-US" dirty="0"/>
            <a:t>Dexamethasone OR </a:t>
          </a:r>
          <a:r>
            <a:rPr lang="en-US" dirty="0" err="1"/>
            <a:t>Decadron</a:t>
          </a:r>
          <a:endParaRPr lang="en-US" dirty="0"/>
        </a:p>
      </dgm:t>
    </dgm:pt>
    <dgm:pt modelId="{4D1B9C54-FECA-4996-BD81-5D3D0832B77A}" type="parTrans" cxnId="{A38E06AC-8BFE-4002-9F5A-577051EE4BA2}">
      <dgm:prSet/>
      <dgm:spPr/>
      <dgm:t>
        <a:bodyPr/>
        <a:lstStyle/>
        <a:p>
          <a:endParaRPr lang="en-US"/>
        </a:p>
      </dgm:t>
    </dgm:pt>
    <dgm:pt modelId="{F7119EC8-D224-4E3A-94B7-689C6AF19271}" type="sibTrans" cxnId="{A38E06AC-8BFE-4002-9F5A-577051EE4BA2}">
      <dgm:prSet/>
      <dgm:spPr/>
      <dgm:t>
        <a:bodyPr/>
        <a:lstStyle/>
        <a:p>
          <a:endParaRPr lang="en-US"/>
        </a:p>
      </dgm:t>
    </dgm:pt>
    <dgm:pt modelId="{C75707C0-7AF9-4C05-82F4-3B646CF488E3}" type="pres">
      <dgm:prSet presAssocID="{13160D05-7446-4214-8ED1-9D4A164E9ADC}" presName="compositeShape" presStyleCnt="0">
        <dgm:presLayoutVars>
          <dgm:chMax val="7"/>
          <dgm:dir/>
          <dgm:resizeHandles val="exact"/>
        </dgm:presLayoutVars>
      </dgm:prSet>
      <dgm:spPr/>
    </dgm:pt>
    <dgm:pt modelId="{813ED8B1-84A0-46E9-B667-B0B60205E4D8}" type="pres">
      <dgm:prSet presAssocID="{59B0656B-577C-47A3-A696-4BE3D2CA80B7}" presName="circ1" presStyleLbl="vennNode1" presStyleIdx="0" presStyleCnt="4"/>
      <dgm:spPr/>
    </dgm:pt>
    <dgm:pt modelId="{C7E527FA-BBAD-4AA9-998A-80F26A5AF653}" type="pres">
      <dgm:prSet presAssocID="{59B0656B-577C-47A3-A696-4BE3D2CA80B7}" presName="circ1Tx" presStyleLbl="revTx" presStyleIdx="0" presStyleCnt="0">
        <dgm:presLayoutVars>
          <dgm:chMax val="0"/>
          <dgm:chPref val="0"/>
          <dgm:bulletEnabled val="1"/>
        </dgm:presLayoutVars>
      </dgm:prSet>
      <dgm:spPr/>
    </dgm:pt>
    <dgm:pt modelId="{9A6F162D-F45B-4802-95BE-C9C34F45FD4D}" type="pres">
      <dgm:prSet presAssocID="{0667EDDF-B04A-4C3B-9B71-875E190855EB}" presName="circ2" presStyleLbl="vennNode1" presStyleIdx="1" presStyleCnt="4"/>
      <dgm:spPr/>
    </dgm:pt>
    <dgm:pt modelId="{E833306D-2098-4BF1-A46C-B39B76C7A147}" type="pres">
      <dgm:prSet presAssocID="{0667EDDF-B04A-4C3B-9B71-875E190855EB}" presName="circ2Tx" presStyleLbl="revTx" presStyleIdx="0" presStyleCnt="0">
        <dgm:presLayoutVars>
          <dgm:chMax val="0"/>
          <dgm:chPref val="0"/>
          <dgm:bulletEnabled val="1"/>
        </dgm:presLayoutVars>
      </dgm:prSet>
      <dgm:spPr/>
    </dgm:pt>
    <dgm:pt modelId="{D237D134-A986-4506-A6FF-825AA41DBA7C}" type="pres">
      <dgm:prSet presAssocID="{5B46B2B1-691E-4DB5-955F-E8DDB89BFF2E}" presName="circ3" presStyleLbl="vennNode1" presStyleIdx="2" presStyleCnt="4"/>
      <dgm:spPr/>
    </dgm:pt>
    <dgm:pt modelId="{FB9E766B-8A42-44C5-AC8C-3826DD368550}" type="pres">
      <dgm:prSet presAssocID="{5B46B2B1-691E-4DB5-955F-E8DDB89BFF2E}" presName="circ3Tx" presStyleLbl="revTx" presStyleIdx="0" presStyleCnt="0">
        <dgm:presLayoutVars>
          <dgm:chMax val="0"/>
          <dgm:chPref val="0"/>
          <dgm:bulletEnabled val="1"/>
        </dgm:presLayoutVars>
      </dgm:prSet>
      <dgm:spPr/>
    </dgm:pt>
    <dgm:pt modelId="{54D35476-BE8B-4FC5-94CF-D259468A4125}" type="pres">
      <dgm:prSet presAssocID="{D7D09609-CDC4-425B-A83E-4546DFBC5D9B}" presName="circ4" presStyleLbl="vennNode1" presStyleIdx="3" presStyleCnt="4"/>
      <dgm:spPr/>
    </dgm:pt>
    <dgm:pt modelId="{BC1F893F-F9FA-4AD7-93C8-71D710F92A35}" type="pres">
      <dgm:prSet presAssocID="{D7D09609-CDC4-425B-A83E-4546DFBC5D9B}" presName="circ4Tx" presStyleLbl="revTx" presStyleIdx="0" presStyleCnt="0">
        <dgm:presLayoutVars>
          <dgm:chMax val="0"/>
          <dgm:chPref val="0"/>
          <dgm:bulletEnabled val="1"/>
        </dgm:presLayoutVars>
      </dgm:prSet>
      <dgm:spPr/>
    </dgm:pt>
  </dgm:ptLst>
  <dgm:cxnLst>
    <dgm:cxn modelId="{2C049829-E02F-4067-BCA1-B117E7809F13}" type="presOf" srcId="{D7D09609-CDC4-425B-A83E-4546DFBC5D9B}" destId="{54D35476-BE8B-4FC5-94CF-D259468A4125}" srcOrd="0" destOrd="0" presId="urn:microsoft.com/office/officeart/2005/8/layout/venn1"/>
    <dgm:cxn modelId="{FEB5F133-481C-4B8A-8CFB-20556FEF3385}" type="presOf" srcId="{0667EDDF-B04A-4C3B-9B71-875E190855EB}" destId="{E833306D-2098-4BF1-A46C-B39B76C7A147}" srcOrd="1" destOrd="0" presId="urn:microsoft.com/office/officeart/2005/8/layout/venn1"/>
    <dgm:cxn modelId="{0E44D45E-19C8-4EF9-A997-2F309AA04879}" srcId="{13160D05-7446-4214-8ED1-9D4A164E9ADC}" destId="{5B46B2B1-691E-4DB5-955F-E8DDB89BFF2E}" srcOrd="2" destOrd="0" parTransId="{39450B66-9FB0-4C5C-AAE7-0B0E21919081}" sibTransId="{DD54C2A3-ED4D-42EA-A8F6-ADFC3FCDD0BC}"/>
    <dgm:cxn modelId="{26896764-88F4-43AD-BC56-5E3695CD10C2}" type="presOf" srcId="{5B46B2B1-691E-4DB5-955F-E8DDB89BFF2E}" destId="{FB9E766B-8A42-44C5-AC8C-3826DD368550}" srcOrd="1" destOrd="0" presId="urn:microsoft.com/office/officeart/2005/8/layout/venn1"/>
    <dgm:cxn modelId="{07363269-40BD-4EBC-BB7E-91D2BAF44D1E}" type="presOf" srcId="{59B0656B-577C-47A3-A696-4BE3D2CA80B7}" destId="{813ED8B1-84A0-46E9-B667-B0B60205E4D8}" srcOrd="0" destOrd="0" presId="urn:microsoft.com/office/officeart/2005/8/layout/venn1"/>
    <dgm:cxn modelId="{F096B04C-BEE2-43BA-BD37-560C1183E463}" type="presOf" srcId="{0667EDDF-B04A-4C3B-9B71-875E190855EB}" destId="{9A6F162D-F45B-4802-95BE-C9C34F45FD4D}" srcOrd="0" destOrd="0" presId="urn:microsoft.com/office/officeart/2005/8/layout/venn1"/>
    <dgm:cxn modelId="{AAEA487F-F92C-4A06-BF61-9268D15C387C}" srcId="{13160D05-7446-4214-8ED1-9D4A164E9ADC}" destId="{59B0656B-577C-47A3-A696-4BE3D2CA80B7}" srcOrd="0" destOrd="0" parTransId="{F521BCE8-7674-4935-975F-9CD095E5A6BE}" sibTransId="{B698876A-51CF-4B3A-BD8E-9C7EBF353334}"/>
    <dgm:cxn modelId="{284C5887-3E3E-43D5-A878-B1C1A3773BE1}" type="presOf" srcId="{59B0656B-577C-47A3-A696-4BE3D2CA80B7}" destId="{C7E527FA-BBAD-4AA9-998A-80F26A5AF653}" srcOrd="1" destOrd="0" presId="urn:microsoft.com/office/officeart/2005/8/layout/venn1"/>
    <dgm:cxn modelId="{A38E06AC-8BFE-4002-9F5A-577051EE4BA2}" srcId="{13160D05-7446-4214-8ED1-9D4A164E9ADC}" destId="{D7D09609-CDC4-425B-A83E-4546DFBC5D9B}" srcOrd="3" destOrd="0" parTransId="{4D1B9C54-FECA-4996-BD81-5D3D0832B77A}" sibTransId="{F7119EC8-D224-4E3A-94B7-689C6AF19271}"/>
    <dgm:cxn modelId="{7B4C74CC-2246-4B40-9BA4-7900D23BBAE4}" type="presOf" srcId="{5B46B2B1-691E-4DB5-955F-E8DDB89BFF2E}" destId="{D237D134-A986-4506-A6FF-825AA41DBA7C}" srcOrd="0" destOrd="0" presId="urn:microsoft.com/office/officeart/2005/8/layout/venn1"/>
    <dgm:cxn modelId="{FC237AD2-5146-4BAA-BED6-46FEE1B6C21D}" type="presOf" srcId="{D7D09609-CDC4-425B-A83E-4546DFBC5D9B}" destId="{BC1F893F-F9FA-4AD7-93C8-71D710F92A35}" srcOrd="1" destOrd="0" presId="urn:microsoft.com/office/officeart/2005/8/layout/venn1"/>
    <dgm:cxn modelId="{B63F83DF-67E8-43ED-A26D-E5A9A898EC70}" srcId="{13160D05-7446-4214-8ED1-9D4A164E9ADC}" destId="{0667EDDF-B04A-4C3B-9B71-875E190855EB}" srcOrd="1" destOrd="0" parTransId="{12F783A1-764A-4586-BF9C-8905E8BAF128}" sibTransId="{C700EFC0-DB78-45F6-BC47-9F75674EABBB}"/>
    <dgm:cxn modelId="{9B88E5F7-9242-4D86-94CB-5D4E9E04CB4F}" type="presOf" srcId="{13160D05-7446-4214-8ED1-9D4A164E9ADC}" destId="{C75707C0-7AF9-4C05-82F4-3B646CF488E3}" srcOrd="0" destOrd="0" presId="urn:microsoft.com/office/officeart/2005/8/layout/venn1"/>
    <dgm:cxn modelId="{F4142DD3-ADA5-4098-9A1F-4B58C34DBA35}" type="presParOf" srcId="{C75707C0-7AF9-4C05-82F4-3B646CF488E3}" destId="{813ED8B1-84A0-46E9-B667-B0B60205E4D8}" srcOrd="0" destOrd="0" presId="urn:microsoft.com/office/officeart/2005/8/layout/venn1"/>
    <dgm:cxn modelId="{337BC563-4D01-4149-ADF7-44EFE60FE614}" type="presParOf" srcId="{C75707C0-7AF9-4C05-82F4-3B646CF488E3}" destId="{C7E527FA-BBAD-4AA9-998A-80F26A5AF653}" srcOrd="1" destOrd="0" presId="urn:microsoft.com/office/officeart/2005/8/layout/venn1"/>
    <dgm:cxn modelId="{EA55D08F-96A7-4C6F-8E94-7F365DA871D9}" type="presParOf" srcId="{C75707C0-7AF9-4C05-82F4-3B646CF488E3}" destId="{9A6F162D-F45B-4802-95BE-C9C34F45FD4D}" srcOrd="2" destOrd="0" presId="urn:microsoft.com/office/officeart/2005/8/layout/venn1"/>
    <dgm:cxn modelId="{698A1F88-F12A-430D-AC2D-A9EE3FD39595}" type="presParOf" srcId="{C75707C0-7AF9-4C05-82F4-3B646CF488E3}" destId="{E833306D-2098-4BF1-A46C-B39B76C7A147}" srcOrd="3" destOrd="0" presId="urn:microsoft.com/office/officeart/2005/8/layout/venn1"/>
    <dgm:cxn modelId="{1D1A43F5-2374-455D-B82D-C0C979190E22}" type="presParOf" srcId="{C75707C0-7AF9-4C05-82F4-3B646CF488E3}" destId="{D237D134-A986-4506-A6FF-825AA41DBA7C}" srcOrd="4" destOrd="0" presId="urn:microsoft.com/office/officeart/2005/8/layout/venn1"/>
    <dgm:cxn modelId="{C9818E36-6DE6-4413-9274-E38379D5F80B}" type="presParOf" srcId="{C75707C0-7AF9-4C05-82F4-3B646CF488E3}" destId="{FB9E766B-8A42-44C5-AC8C-3826DD368550}" srcOrd="5" destOrd="0" presId="urn:microsoft.com/office/officeart/2005/8/layout/venn1"/>
    <dgm:cxn modelId="{CF3A704C-6465-4378-87B8-2A2133EB6818}" type="presParOf" srcId="{C75707C0-7AF9-4C05-82F4-3B646CF488E3}" destId="{54D35476-BE8B-4FC5-94CF-D259468A4125}" srcOrd="6" destOrd="0" presId="urn:microsoft.com/office/officeart/2005/8/layout/venn1"/>
    <dgm:cxn modelId="{493A0DF6-F02D-402C-A78B-B2434C6EC851}" type="presParOf" srcId="{C75707C0-7AF9-4C05-82F4-3B646CF488E3}" destId="{BC1F893F-F9FA-4AD7-93C8-71D710F92A35}"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35154-824A-3144-8406-59C6AD62B447}">
      <dsp:nvSpPr>
        <dsp:cNvPr id="0" name=""/>
        <dsp:cNvSpPr/>
      </dsp:nvSpPr>
      <dsp:spPr>
        <a:xfrm>
          <a:off x="827730" y="0"/>
          <a:ext cx="2875458" cy="2875458"/>
        </a:xfrm>
        <a:prstGeom prst="diamond">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FFDE838-DB7D-F141-B44F-4C2E83609DFE}">
      <dsp:nvSpPr>
        <dsp:cNvPr id="0" name=""/>
        <dsp:cNvSpPr/>
      </dsp:nvSpPr>
      <dsp:spPr>
        <a:xfrm>
          <a:off x="146176" y="272708"/>
          <a:ext cx="2150328" cy="1121428"/>
        </a:xfrm>
        <a:prstGeom prst="roundRect">
          <a:avLst/>
        </a:prstGeom>
        <a:solidFill>
          <a:srgbClr val="E2050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rgbClr val="FFFFFF"/>
              </a:solidFill>
            </a:rPr>
            <a:t>Roles</a:t>
          </a:r>
        </a:p>
      </dsp:txBody>
      <dsp:txXfrm>
        <a:off x="200920" y="327452"/>
        <a:ext cx="2040840" cy="1011940"/>
      </dsp:txXfrm>
    </dsp:sp>
    <dsp:sp modelId="{A57528A9-4EB7-A64F-9429-95AAA690D58C}">
      <dsp:nvSpPr>
        <dsp:cNvPr id="0" name=""/>
        <dsp:cNvSpPr/>
      </dsp:nvSpPr>
      <dsp:spPr>
        <a:xfrm>
          <a:off x="2367527" y="253375"/>
          <a:ext cx="2136848" cy="1121428"/>
        </a:xfrm>
        <a:prstGeom prst="round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FFFFFF"/>
              </a:solidFill>
            </a:rPr>
            <a:t>Communication</a:t>
          </a:r>
        </a:p>
      </dsp:txBody>
      <dsp:txXfrm>
        <a:off x="2422271" y="308119"/>
        <a:ext cx="2027360" cy="1011940"/>
      </dsp:txXfrm>
    </dsp:sp>
    <dsp:sp modelId="{D5F1E3C7-7AD6-0D41-8EB5-42D786AEFC8C}">
      <dsp:nvSpPr>
        <dsp:cNvPr id="0" name=""/>
        <dsp:cNvSpPr/>
      </dsp:nvSpPr>
      <dsp:spPr>
        <a:xfrm>
          <a:off x="146170" y="1434018"/>
          <a:ext cx="2182591" cy="1121428"/>
        </a:xfrm>
        <a:prstGeom prst="round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FFFFFF"/>
              </a:solidFill>
            </a:rPr>
            <a:t>Values/Ethics</a:t>
          </a:r>
        </a:p>
      </dsp:txBody>
      <dsp:txXfrm>
        <a:off x="200914" y="1488762"/>
        <a:ext cx="2073103" cy="1011940"/>
      </dsp:txXfrm>
    </dsp:sp>
    <dsp:sp modelId="{76C63737-C299-1C43-9CB5-24D19AE4D96A}">
      <dsp:nvSpPr>
        <dsp:cNvPr id="0" name=""/>
        <dsp:cNvSpPr/>
      </dsp:nvSpPr>
      <dsp:spPr>
        <a:xfrm>
          <a:off x="2380012" y="1422636"/>
          <a:ext cx="2128034" cy="1121428"/>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strike="noStrike" kern="1200" dirty="0">
              <a:solidFill>
                <a:srgbClr val="FFFFFF"/>
              </a:solidFill>
            </a:rPr>
            <a:t>Teamwork</a:t>
          </a:r>
        </a:p>
      </dsp:txBody>
      <dsp:txXfrm>
        <a:off x="2434756" y="1477380"/>
        <a:ext cx="2018546" cy="1011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0ED085-B9D8-514B-A2C0-AECF8BA9C7E6}">
      <dsp:nvSpPr>
        <dsp:cNvPr id="0" name=""/>
        <dsp:cNvSpPr/>
      </dsp:nvSpPr>
      <dsp:spPr>
        <a:xfrm>
          <a:off x="2631767" y="51434"/>
          <a:ext cx="2674620" cy="2674620"/>
        </a:xfrm>
        <a:prstGeom prst="ellipse">
          <a:avLst/>
        </a:prstGeom>
        <a:solidFill>
          <a:schemeClr val="accent1">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667000">
            <a:lnSpc>
              <a:spcPct val="90000"/>
            </a:lnSpc>
            <a:spcBef>
              <a:spcPct val="0"/>
            </a:spcBef>
            <a:spcAft>
              <a:spcPct val="35000"/>
            </a:spcAft>
            <a:buNone/>
          </a:pPr>
          <a:r>
            <a:rPr lang="en-US" sz="6000" kern="1200"/>
            <a:t> </a:t>
          </a:r>
          <a:endParaRPr lang="en-US" sz="6000" kern="1200" dirty="0"/>
        </a:p>
      </dsp:txBody>
      <dsp:txXfrm>
        <a:off x="2940378" y="411479"/>
        <a:ext cx="2057400" cy="848677"/>
      </dsp:txXfrm>
    </dsp:sp>
    <dsp:sp modelId="{7C09F665-33CA-4FA7-B271-47EC4CEF712F}">
      <dsp:nvSpPr>
        <dsp:cNvPr id="0" name=""/>
        <dsp:cNvSpPr/>
      </dsp:nvSpPr>
      <dsp:spPr>
        <a:xfrm>
          <a:off x="4643156" y="1234439"/>
          <a:ext cx="2674620" cy="2674620"/>
        </a:xfrm>
        <a:prstGeom prst="ellipse">
          <a:avLst/>
        </a:prstGeom>
        <a:solidFill>
          <a:schemeClr val="accent1">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667000">
            <a:lnSpc>
              <a:spcPct val="90000"/>
            </a:lnSpc>
            <a:spcBef>
              <a:spcPct val="0"/>
            </a:spcBef>
            <a:spcAft>
              <a:spcPct val="35000"/>
            </a:spcAft>
            <a:buNone/>
          </a:pPr>
          <a:endParaRPr lang="en-US" sz="6000" kern="1200"/>
        </a:p>
      </dsp:txBody>
      <dsp:txXfrm>
        <a:off x="6083336" y="1543049"/>
        <a:ext cx="1028700" cy="2057400"/>
      </dsp:txXfrm>
    </dsp:sp>
    <dsp:sp modelId="{1DD4FDF8-D850-4EE4-9D0F-85934B02473A}">
      <dsp:nvSpPr>
        <dsp:cNvPr id="0" name=""/>
        <dsp:cNvSpPr/>
      </dsp:nvSpPr>
      <dsp:spPr>
        <a:xfrm>
          <a:off x="2631767" y="2436488"/>
          <a:ext cx="2674620" cy="2674620"/>
        </a:xfrm>
        <a:prstGeom prst="ellipse">
          <a:avLst/>
        </a:prstGeom>
        <a:solidFill>
          <a:schemeClr val="accent1">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667000">
            <a:lnSpc>
              <a:spcPct val="90000"/>
            </a:lnSpc>
            <a:spcBef>
              <a:spcPct val="0"/>
            </a:spcBef>
            <a:spcAft>
              <a:spcPct val="35000"/>
            </a:spcAft>
            <a:buNone/>
          </a:pPr>
          <a:r>
            <a:rPr lang="en-US" sz="6000" kern="1200" dirty="0"/>
            <a:t> </a:t>
          </a:r>
        </a:p>
      </dsp:txBody>
      <dsp:txXfrm>
        <a:off x="2940378" y="3902385"/>
        <a:ext cx="2057400" cy="848677"/>
      </dsp:txXfrm>
    </dsp:sp>
    <dsp:sp modelId="{A0ABF3E8-C2A8-4D3D-9CEF-35B8234DB911}">
      <dsp:nvSpPr>
        <dsp:cNvPr id="0" name=""/>
        <dsp:cNvSpPr/>
      </dsp:nvSpPr>
      <dsp:spPr>
        <a:xfrm>
          <a:off x="696552" y="1234439"/>
          <a:ext cx="2674620" cy="2674620"/>
        </a:xfrm>
        <a:prstGeom prst="ellipse">
          <a:avLst/>
        </a:prstGeom>
        <a:solidFill>
          <a:schemeClr val="accent1">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667000">
            <a:lnSpc>
              <a:spcPct val="90000"/>
            </a:lnSpc>
            <a:spcBef>
              <a:spcPct val="0"/>
            </a:spcBef>
            <a:spcAft>
              <a:spcPct val="35000"/>
            </a:spcAft>
            <a:buNone/>
          </a:pPr>
          <a:r>
            <a:rPr lang="en-US" sz="6000" kern="1200" dirty="0"/>
            <a:t> </a:t>
          </a:r>
        </a:p>
      </dsp:txBody>
      <dsp:txXfrm>
        <a:off x="902292" y="1543049"/>
        <a:ext cx="1028700" cy="2057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667E3-53C6-5744-85F8-76FAEEE93608}">
      <dsp:nvSpPr>
        <dsp:cNvPr id="0" name=""/>
        <dsp:cNvSpPr/>
      </dsp:nvSpPr>
      <dsp:spPr>
        <a:xfrm>
          <a:off x="4161003" y="575512"/>
          <a:ext cx="1986704" cy="1210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Retirement Mentor Program**</a:t>
          </a:r>
        </a:p>
        <a:p>
          <a:pPr marL="0" lvl="0" indent="0" algn="ctr" defTabSz="666750">
            <a:lnSpc>
              <a:spcPct val="90000"/>
            </a:lnSpc>
            <a:spcBef>
              <a:spcPct val="0"/>
            </a:spcBef>
            <a:spcAft>
              <a:spcPct val="35000"/>
            </a:spcAft>
            <a:buNone/>
          </a:pPr>
          <a:r>
            <a:rPr lang="en-US" sz="1500" kern="1200" dirty="0"/>
            <a:t> Retirement Seminar Series**</a:t>
          </a:r>
        </a:p>
        <a:p>
          <a:pPr marL="0" lvl="0" indent="0" algn="ctr" defTabSz="666750">
            <a:lnSpc>
              <a:spcPct val="90000"/>
            </a:lnSpc>
            <a:spcBef>
              <a:spcPct val="0"/>
            </a:spcBef>
            <a:spcAft>
              <a:spcPct val="35000"/>
            </a:spcAft>
            <a:buNone/>
          </a:pPr>
          <a:r>
            <a:rPr lang="en-US" sz="1500" kern="1200" dirty="0"/>
            <a:t>Emeriti Faculty Support**</a:t>
          </a:r>
        </a:p>
      </dsp:txBody>
      <dsp:txXfrm>
        <a:off x="4161003" y="575512"/>
        <a:ext cx="1986704" cy="1210432"/>
      </dsp:txXfrm>
    </dsp:sp>
    <dsp:sp modelId="{AA4A9E56-556C-EA41-854C-989B96F57546}">
      <dsp:nvSpPr>
        <dsp:cNvPr id="0" name=""/>
        <dsp:cNvSpPr/>
      </dsp:nvSpPr>
      <dsp:spPr>
        <a:xfrm flipV="1">
          <a:off x="3174468" y="4690183"/>
          <a:ext cx="256375" cy="882945"/>
        </a:xfrm>
        <a:prstGeom prst="leftCircularArrow">
          <a:avLst>
            <a:gd name="adj1" fmla="val 3497"/>
            <a:gd name="adj2" fmla="val 216793"/>
            <a:gd name="adj3" fmla="val 1476322"/>
            <a:gd name="adj4" fmla="val 21147668"/>
            <a:gd name="adj5" fmla="val 407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FF5002-D060-6A43-9247-11AFFE6FB326}">
      <dsp:nvSpPr>
        <dsp:cNvPr id="0" name=""/>
        <dsp:cNvSpPr/>
      </dsp:nvSpPr>
      <dsp:spPr>
        <a:xfrm>
          <a:off x="4145576" y="3171502"/>
          <a:ext cx="1788662" cy="89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Appointment</a:t>
          </a:r>
        </a:p>
      </dsp:txBody>
      <dsp:txXfrm>
        <a:off x="4145576" y="3171502"/>
        <a:ext cx="1788662" cy="890036"/>
      </dsp:txXfrm>
    </dsp:sp>
    <dsp:sp modelId="{BF1BBF62-1FAE-0041-B48C-7315E2CCE5AA}">
      <dsp:nvSpPr>
        <dsp:cNvPr id="0" name=""/>
        <dsp:cNvSpPr/>
      </dsp:nvSpPr>
      <dsp:spPr>
        <a:xfrm flipH="1" flipV="1">
          <a:off x="1744693" y="5063677"/>
          <a:ext cx="4452054" cy="135956"/>
        </a:xfrm>
        <a:prstGeom prst="circularArrow">
          <a:avLst>
            <a:gd name="adj1" fmla="val 3497"/>
            <a:gd name="adj2" fmla="val 216793"/>
            <a:gd name="adj3" fmla="val 12171695"/>
            <a:gd name="adj4" fmla="val 11904972"/>
            <a:gd name="adj5" fmla="val 407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86486C-4569-4F43-9C91-D2E349432BF8}">
      <dsp:nvSpPr>
        <dsp:cNvPr id="0" name=""/>
        <dsp:cNvSpPr/>
      </dsp:nvSpPr>
      <dsp:spPr>
        <a:xfrm>
          <a:off x="3341615" y="3763600"/>
          <a:ext cx="2526761" cy="89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Onboarding/Orientation**</a:t>
          </a:r>
          <a:r>
            <a:rPr lang="en-US" sz="1500" kern="1200" baseline="30000" dirty="0"/>
            <a:t>@#</a:t>
          </a:r>
          <a:endParaRPr lang="en-US" sz="1500" kern="1200" dirty="0"/>
        </a:p>
      </dsp:txBody>
      <dsp:txXfrm>
        <a:off x="3341615" y="3763600"/>
        <a:ext cx="2526761" cy="890036"/>
      </dsp:txXfrm>
    </dsp:sp>
    <dsp:sp modelId="{41BB5DC3-042D-EB40-88D2-3182EC4C8DCF}">
      <dsp:nvSpPr>
        <dsp:cNvPr id="0" name=""/>
        <dsp:cNvSpPr/>
      </dsp:nvSpPr>
      <dsp:spPr>
        <a:xfrm>
          <a:off x="5311321" y="4992125"/>
          <a:ext cx="1953320" cy="279060"/>
        </a:xfrm>
        <a:prstGeom prst="circularArrow">
          <a:avLst>
            <a:gd name="adj1" fmla="val 3497"/>
            <a:gd name="adj2" fmla="val 216793"/>
            <a:gd name="adj3" fmla="val 11135354"/>
            <a:gd name="adj4" fmla="val 10849965"/>
            <a:gd name="adj5" fmla="val 407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9BB25D-D819-514D-8726-E2C03999A251}">
      <dsp:nvSpPr>
        <dsp:cNvPr id="0" name=""/>
        <dsp:cNvSpPr/>
      </dsp:nvSpPr>
      <dsp:spPr>
        <a:xfrm>
          <a:off x="1615315" y="4320137"/>
          <a:ext cx="2720353" cy="89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Faculty Excellence Seminar Series**</a:t>
          </a:r>
          <a:r>
            <a:rPr lang="en-US" sz="1500" kern="1200" baseline="30000" dirty="0"/>
            <a:t>@#</a:t>
          </a:r>
          <a:r>
            <a:rPr lang="en-US" sz="1500" kern="1200" dirty="0"/>
            <a:t>  </a:t>
          </a:r>
        </a:p>
        <a:p>
          <a:pPr marL="0" lvl="0" indent="0" algn="ctr" defTabSz="666750">
            <a:lnSpc>
              <a:spcPct val="90000"/>
            </a:lnSpc>
            <a:spcBef>
              <a:spcPct val="0"/>
            </a:spcBef>
            <a:spcAft>
              <a:spcPct val="35000"/>
            </a:spcAft>
            <a:buNone/>
          </a:pPr>
          <a:r>
            <a:rPr lang="en-US" sz="1500" kern="1200" dirty="0"/>
            <a:t>Mentoring Program**</a:t>
          </a:r>
          <a:r>
            <a:rPr lang="en-US" sz="1500" kern="1200" baseline="30000" dirty="0"/>
            <a:t>@</a:t>
          </a:r>
          <a:endParaRPr lang="en-US" sz="1500" kern="1200" dirty="0"/>
        </a:p>
      </dsp:txBody>
      <dsp:txXfrm>
        <a:off x="1615315" y="4320137"/>
        <a:ext cx="2720353" cy="890036"/>
      </dsp:txXfrm>
    </dsp:sp>
    <dsp:sp modelId="{4CCFEB11-9392-2747-9F24-3732763B04F4}">
      <dsp:nvSpPr>
        <dsp:cNvPr id="0" name=""/>
        <dsp:cNvSpPr/>
      </dsp:nvSpPr>
      <dsp:spPr>
        <a:xfrm flipH="1">
          <a:off x="-114785" y="6304919"/>
          <a:ext cx="229571" cy="167177"/>
        </a:xfrm>
        <a:prstGeom prst="circularArrow">
          <a:avLst>
            <a:gd name="adj1" fmla="val 3497"/>
            <a:gd name="adj2" fmla="val 216793"/>
            <a:gd name="adj3" fmla="val 18386700"/>
            <a:gd name="adj4" fmla="val 18011030"/>
            <a:gd name="adj5" fmla="val 407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68B716-D974-454F-8978-1DFCA596871C}">
      <dsp:nvSpPr>
        <dsp:cNvPr id="0" name=""/>
        <dsp:cNvSpPr/>
      </dsp:nvSpPr>
      <dsp:spPr>
        <a:xfrm>
          <a:off x="679929" y="3768555"/>
          <a:ext cx="1258334" cy="89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Promotion</a:t>
          </a:r>
        </a:p>
      </dsp:txBody>
      <dsp:txXfrm>
        <a:off x="679929" y="3768555"/>
        <a:ext cx="1258334" cy="890036"/>
      </dsp:txXfrm>
    </dsp:sp>
    <dsp:sp modelId="{679878DE-6035-8145-828E-B5E316D04375}">
      <dsp:nvSpPr>
        <dsp:cNvPr id="0" name=""/>
        <dsp:cNvSpPr/>
      </dsp:nvSpPr>
      <dsp:spPr>
        <a:xfrm flipH="1" flipV="1">
          <a:off x="-407752" y="4993937"/>
          <a:ext cx="626222" cy="275436"/>
        </a:xfrm>
        <a:prstGeom prst="leftCircularArrow">
          <a:avLst>
            <a:gd name="adj1" fmla="val 3497"/>
            <a:gd name="adj2" fmla="val 61244"/>
            <a:gd name="adj3" fmla="val 2199831"/>
            <a:gd name="adj4" fmla="val 2199832"/>
            <a:gd name="adj5" fmla="val 407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F2A4B2-3810-0E4D-95AE-409B3F93ED76}">
      <dsp:nvSpPr>
        <dsp:cNvPr id="0" name=""/>
        <dsp:cNvSpPr/>
      </dsp:nvSpPr>
      <dsp:spPr>
        <a:xfrm>
          <a:off x="-13221" y="2911079"/>
          <a:ext cx="1463291" cy="89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Walton Leadership</a:t>
          </a:r>
          <a:r>
            <a:rPr lang="en-US" sz="1500" kern="1200" baseline="30000" dirty="0"/>
            <a:t>@</a:t>
          </a:r>
          <a:endParaRPr lang="en-US" sz="1500" kern="1200" dirty="0"/>
        </a:p>
        <a:p>
          <a:pPr marL="0" lvl="0" indent="0" algn="ctr" defTabSz="666750">
            <a:lnSpc>
              <a:spcPct val="90000"/>
            </a:lnSpc>
            <a:spcBef>
              <a:spcPct val="0"/>
            </a:spcBef>
            <a:spcAft>
              <a:spcPct val="35000"/>
            </a:spcAft>
            <a:buNone/>
          </a:pPr>
          <a:r>
            <a:rPr lang="en-US" sz="1500" kern="1200" dirty="0"/>
            <a:t>Mentorship Skill Development**</a:t>
          </a:r>
          <a:r>
            <a:rPr lang="en-US" sz="1500" kern="1200" baseline="30000" dirty="0"/>
            <a:t>@</a:t>
          </a:r>
          <a:endParaRPr lang="en-US" sz="1500" kern="1200" dirty="0"/>
        </a:p>
      </dsp:txBody>
      <dsp:txXfrm>
        <a:off x="-13221" y="2911079"/>
        <a:ext cx="1463291" cy="890036"/>
      </dsp:txXfrm>
    </dsp:sp>
    <dsp:sp modelId="{8B747499-BCC4-6C4E-BE59-2EB943A713BC}">
      <dsp:nvSpPr>
        <dsp:cNvPr id="0" name=""/>
        <dsp:cNvSpPr/>
      </dsp:nvSpPr>
      <dsp:spPr>
        <a:xfrm rot="20312828" flipH="1">
          <a:off x="1160030" y="734679"/>
          <a:ext cx="3537887" cy="3520166"/>
        </a:xfrm>
        <a:prstGeom prst="leftCircularArrow">
          <a:avLst>
            <a:gd name="adj1" fmla="val 3497"/>
            <a:gd name="adj2" fmla="val 216793"/>
            <a:gd name="adj3" fmla="val 10241117"/>
            <a:gd name="adj4" fmla="val 9932028"/>
            <a:gd name="adj5" fmla="val 407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DD470B-772D-AC40-8A98-2C93D721670C}">
      <dsp:nvSpPr>
        <dsp:cNvPr id="0" name=""/>
        <dsp:cNvSpPr/>
      </dsp:nvSpPr>
      <dsp:spPr>
        <a:xfrm>
          <a:off x="0" y="1675905"/>
          <a:ext cx="1232460" cy="89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Promotion</a:t>
          </a:r>
        </a:p>
      </dsp:txBody>
      <dsp:txXfrm>
        <a:off x="0" y="1675905"/>
        <a:ext cx="1232460" cy="890036"/>
      </dsp:txXfrm>
    </dsp:sp>
    <dsp:sp modelId="{FCDAEF02-F01F-6D43-930F-349B3DA49437}">
      <dsp:nvSpPr>
        <dsp:cNvPr id="0" name=""/>
        <dsp:cNvSpPr/>
      </dsp:nvSpPr>
      <dsp:spPr>
        <a:xfrm flipH="1" flipV="1">
          <a:off x="1497876" y="4964205"/>
          <a:ext cx="513694" cy="334901"/>
        </a:xfrm>
        <a:prstGeom prst="leftCircularArrow">
          <a:avLst>
            <a:gd name="adj1" fmla="val 3497"/>
            <a:gd name="adj2" fmla="val 216793"/>
            <a:gd name="adj3" fmla="val 10464096"/>
            <a:gd name="adj4" fmla="val 10026974"/>
            <a:gd name="adj5" fmla="val 407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542BD3-3DB9-0745-AAA8-E6EB347D1F5E}">
      <dsp:nvSpPr>
        <dsp:cNvPr id="0" name=""/>
        <dsp:cNvSpPr/>
      </dsp:nvSpPr>
      <dsp:spPr>
        <a:xfrm>
          <a:off x="172526" y="353863"/>
          <a:ext cx="1850324" cy="89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Sponsorship for Leadership Roles</a:t>
          </a:r>
          <a:r>
            <a:rPr lang="en-US" sz="1500" kern="1200" baseline="30000" dirty="0"/>
            <a:t>@</a:t>
          </a:r>
          <a:r>
            <a:rPr lang="en-US" sz="1500" kern="1200" dirty="0"/>
            <a:t>  </a:t>
          </a:r>
        </a:p>
        <a:p>
          <a:pPr marL="0" lvl="0" indent="0" algn="ctr" defTabSz="666750">
            <a:lnSpc>
              <a:spcPct val="90000"/>
            </a:lnSpc>
            <a:spcBef>
              <a:spcPct val="0"/>
            </a:spcBef>
            <a:spcAft>
              <a:spcPct val="35000"/>
            </a:spcAft>
            <a:buNone/>
          </a:pPr>
          <a:r>
            <a:rPr lang="en-US" sz="1500" kern="1200" dirty="0"/>
            <a:t>Academic Leadership Circle**</a:t>
          </a:r>
          <a:r>
            <a:rPr lang="en-US" sz="1500" kern="1200" baseline="30000" dirty="0"/>
            <a:t>@</a:t>
          </a:r>
          <a:endParaRPr lang="en-US" sz="1500" kern="1200" dirty="0"/>
        </a:p>
        <a:p>
          <a:pPr marL="0" lvl="0" indent="0" algn="ctr" defTabSz="666750">
            <a:lnSpc>
              <a:spcPct val="90000"/>
            </a:lnSpc>
            <a:spcBef>
              <a:spcPct val="0"/>
            </a:spcBef>
            <a:spcAft>
              <a:spcPct val="35000"/>
            </a:spcAft>
            <a:buNone/>
          </a:pPr>
          <a:r>
            <a:rPr lang="en-US" sz="1500" kern="1200" dirty="0"/>
            <a:t>Executive Coaching **</a:t>
          </a:r>
          <a:r>
            <a:rPr lang="en-US" sz="1500" kern="1200" baseline="30000" dirty="0"/>
            <a:t>@</a:t>
          </a:r>
          <a:endParaRPr lang="en-US" sz="1500" kern="1200" dirty="0"/>
        </a:p>
      </dsp:txBody>
      <dsp:txXfrm>
        <a:off x="172526" y="353863"/>
        <a:ext cx="1850324" cy="890036"/>
      </dsp:txXfrm>
    </dsp:sp>
    <dsp:sp modelId="{6B1C301B-55BA-5B4E-A4FB-51DCB5AA9E2E}">
      <dsp:nvSpPr>
        <dsp:cNvPr id="0" name=""/>
        <dsp:cNvSpPr/>
      </dsp:nvSpPr>
      <dsp:spPr>
        <a:xfrm flipV="1">
          <a:off x="2962554" y="5047446"/>
          <a:ext cx="36532" cy="168418"/>
        </a:xfrm>
        <a:prstGeom prst="leftCircularArrow">
          <a:avLst>
            <a:gd name="adj1" fmla="val 3497"/>
            <a:gd name="adj2" fmla="val 216793"/>
            <a:gd name="adj3" fmla="val 18584531"/>
            <a:gd name="adj4" fmla="val 14127642"/>
            <a:gd name="adj5" fmla="val 407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6B5E2-2AAA-2D4E-91E1-BD0607472087}">
      <dsp:nvSpPr>
        <dsp:cNvPr id="0" name=""/>
        <dsp:cNvSpPr/>
      </dsp:nvSpPr>
      <dsp:spPr>
        <a:xfrm>
          <a:off x="2838372" y="1562"/>
          <a:ext cx="4257558" cy="55465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solidFill>
            </a:rPr>
            <a:t>Data Management: Faculty appointment, Rank changes, Adjunct reappointment, and Departure</a:t>
          </a:r>
        </a:p>
      </dsp:txBody>
      <dsp:txXfrm>
        <a:off x="2838372" y="70894"/>
        <a:ext cx="4049561" cy="415995"/>
      </dsp:txXfrm>
    </dsp:sp>
    <dsp:sp modelId="{35503510-4E13-B747-B9A0-BA7A9AE51BE7}">
      <dsp:nvSpPr>
        <dsp:cNvPr id="0" name=""/>
        <dsp:cNvSpPr/>
      </dsp:nvSpPr>
      <dsp:spPr>
        <a:xfrm>
          <a:off x="0" y="1562"/>
          <a:ext cx="2838372" cy="554659"/>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Appointment</a:t>
          </a:r>
        </a:p>
      </dsp:txBody>
      <dsp:txXfrm>
        <a:off x="27076" y="28638"/>
        <a:ext cx="2784220" cy="500507"/>
      </dsp:txXfrm>
    </dsp:sp>
    <dsp:sp modelId="{650011F1-56F5-AC44-B31E-CBD1A74CE997}">
      <dsp:nvSpPr>
        <dsp:cNvPr id="0" name=""/>
        <dsp:cNvSpPr/>
      </dsp:nvSpPr>
      <dsp:spPr>
        <a:xfrm>
          <a:off x="2838372" y="611687"/>
          <a:ext cx="4257558" cy="55465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Support  P/T Committees</a:t>
          </a:r>
        </a:p>
        <a:p>
          <a:pPr marL="114300" lvl="1" indent="-114300" algn="l" defTabSz="622300">
            <a:lnSpc>
              <a:spcPct val="90000"/>
            </a:lnSpc>
            <a:spcBef>
              <a:spcPct val="0"/>
            </a:spcBef>
            <a:spcAft>
              <a:spcPct val="15000"/>
            </a:spcAft>
            <a:buChar char="•"/>
          </a:pPr>
          <a:r>
            <a:rPr lang="en-US" sz="1400" kern="1200" dirty="0"/>
            <a:t>Packet creation and upload training workshops</a:t>
          </a:r>
        </a:p>
      </dsp:txBody>
      <dsp:txXfrm>
        <a:off x="2838372" y="681019"/>
        <a:ext cx="4049561" cy="415995"/>
      </dsp:txXfrm>
    </dsp:sp>
    <dsp:sp modelId="{65FDAC82-0C56-FF4C-898F-9B4F9B519569}">
      <dsp:nvSpPr>
        <dsp:cNvPr id="0" name=""/>
        <dsp:cNvSpPr/>
      </dsp:nvSpPr>
      <dsp:spPr>
        <a:xfrm>
          <a:off x="0" y="611687"/>
          <a:ext cx="2838372" cy="554659"/>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Promotion</a:t>
          </a:r>
        </a:p>
      </dsp:txBody>
      <dsp:txXfrm>
        <a:off x="27076" y="638763"/>
        <a:ext cx="2784220" cy="500507"/>
      </dsp:txXfrm>
    </dsp:sp>
    <dsp:sp modelId="{497AA1C6-1568-1146-BAF9-1ED16BDAF02F}">
      <dsp:nvSpPr>
        <dsp:cNvPr id="0" name=""/>
        <dsp:cNvSpPr/>
      </dsp:nvSpPr>
      <dsp:spPr>
        <a:xfrm>
          <a:off x="2838372" y="1221813"/>
          <a:ext cx="4257558" cy="55465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Audit of evaluation, training, and template</a:t>
          </a:r>
        </a:p>
        <a:p>
          <a:pPr marL="114300" lvl="1" indent="-114300" algn="l" defTabSz="622300">
            <a:lnSpc>
              <a:spcPct val="90000"/>
            </a:lnSpc>
            <a:spcBef>
              <a:spcPct val="0"/>
            </a:spcBef>
            <a:spcAft>
              <a:spcPct val="15000"/>
            </a:spcAft>
            <a:buChar char="•"/>
          </a:pPr>
          <a:r>
            <a:rPr lang="en-US" sz="1400" kern="1200" dirty="0"/>
            <a:t>Faculty files online</a:t>
          </a:r>
        </a:p>
      </dsp:txBody>
      <dsp:txXfrm>
        <a:off x="2838372" y="1291145"/>
        <a:ext cx="4049561" cy="415995"/>
      </dsp:txXfrm>
    </dsp:sp>
    <dsp:sp modelId="{5D9DF52F-1824-C64B-9A6B-9FAF84248E43}">
      <dsp:nvSpPr>
        <dsp:cNvPr id="0" name=""/>
        <dsp:cNvSpPr/>
      </dsp:nvSpPr>
      <dsp:spPr>
        <a:xfrm>
          <a:off x="0" y="1221813"/>
          <a:ext cx="2838372" cy="554659"/>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Faculty Annual Evaluation</a:t>
          </a:r>
        </a:p>
      </dsp:txBody>
      <dsp:txXfrm>
        <a:off x="27076" y="1248889"/>
        <a:ext cx="2784220" cy="500507"/>
      </dsp:txXfrm>
    </dsp:sp>
    <dsp:sp modelId="{D4CCB282-952C-4D40-8BA1-7FFFD9EBAA29}">
      <dsp:nvSpPr>
        <dsp:cNvPr id="0" name=""/>
        <dsp:cNvSpPr/>
      </dsp:nvSpPr>
      <dsp:spPr>
        <a:xfrm>
          <a:off x="2838372" y="1831939"/>
          <a:ext cx="4257558" cy="55465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Exit Interviews and surveys</a:t>
          </a:r>
        </a:p>
        <a:p>
          <a:pPr marL="114300" lvl="1" indent="-114300" algn="l" defTabSz="622300">
            <a:lnSpc>
              <a:spcPct val="90000"/>
            </a:lnSpc>
            <a:spcBef>
              <a:spcPct val="0"/>
            </a:spcBef>
            <a:spcAft>
              <a:spcPct val="15000"/>
            </a:spcAft>
            <a:buChar char="•"/>
          </a:pPr>
          <a:r>
            <a:rPr lang="en-US" sz="1400" kern="1200" dirty="0"/>
            <a:t>Departure or Emeriti transition</a:t>
          </a:r>
        </a:p>
      </dsp:txBody>
      <dsp:txXfrm>
        <a:off x="2838372" y="1901271"/>
        <a:ext cx="4049561" cy="415995"/>
      </dsp:txXfrm>
    </dsp:sp>
    <dsp:sp modelId="{81FCF3AF-8CCA-4946-ACCE-0BBAC97FC30D}">
      <dsp:nvSpPr>
        <dsp:cNvPr id="0" name=""/>
        <dsp:cNvSpPr/>
      </dsp:nvSpPr>
      <dsp:spPr>
        <a:xfrm>
          <a:off x="0" y="1831939"/>
          <a:ext cx="2838372" cy="554659"/>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Departure</a:t>
          </a:r>
        </a:p>
      </dsp:txBody>
      <dsp:txXfrm>
        <a:off x="27076" y="1859015"/>
        <a:ext cx="2784220" cy="500507"/>
      </dsp:txXfrm>
    </dsp:sp>
    <dsp:sp modelId="{5599EE6E-AFE9-C44A-A438-EE8BF238A4FD}">
      <dsp:nvSpPr>
        <dsp:cNvPr id="0" name=""/>
        <dsp:cNvSpPr/>
      </dsp:nvSpPr>
      <dsp:spPr>
        <a:xfrm>
          <a:off x="2838372" y="2442065"/>
          <a:ext cx="4257558" cy="55465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t>Indiv</a:t>
          </a:r>
          <a:r>
            <a:rPr lang="en-US" sz="1400" kern="1200" dirty="0"/>
            <a:t> Interventions—IDPs, PIPs, Res Compliance</a:t>
          </a:r>
        </a:p>
        <a:p>
          <a:pPr marL="114300" lvl="1" indent="-114300" algn="l" defTabSz="622300">
            <a:lnSpc>
              <a:spcPct val="90000"/>
            </a:lnSpc>
            <a:spcBef>
              <a:spcPct val="0"/>
            </a:spcBef>
            <a:spcAft>
              <a:spcPct val="15000"/>
            </a:spcAft>
            <a:buChar char="•"/>
          </a:pPr>
          <a:r>
            <a:rPr lang="en-US" sz="1400" kern="1200" dirty="0"/>
            <a:t>Faculty Mediation Service</a:t>
          </a:r>
        </a:p>
      </dsp:txBody>
      <dsp:txXfrm>
        <a:off x="2838372" y="2511397"/>
        <a:ext cx="4049561" cy="415995"/>
      </dsp:txXfrm>
    </dsp:sp>
    <dsp:sp modelId="{AB8EA220-A165-1D47-BDD0-6F205BB4F29D}">
      <dsp:nvSpPr>
        <dsp:cNvPr id="0" name=""/>
        <dsp:cNvSpPr/>
      </dsp:nvSpPr>
      <dsp:spPr>
        <a:xfrm>
          <a:off x="0" y="2442065"/>
          <a:ext cx="2838372" cy="554659"/>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Professionalism</a:t>
          </a:r>
        </a:p>
      </dsp:txBody>
      <dsp:txXfrm>
        <a:off x="27076" y="2469141"/>
        <a:ext cx="2784220" cy="500507"/>
      </dsp:txXfrm>
    </dsp:sp>
    <dsp:sp modelId="{8908818F-A7A9-B34E-9965-273C42347A97}">
      <dsp:nvSpPr>
        <dsp:cNvPr id="0" name=""/>
        <dsp:cNvSpPr/>
      </dsp:nvSpPr>
      <dsp:spPr>
        <a:xfrm>
          <a:off x="2838372" y="3052191"/>
          <a:ext cx="4257558" cy="55465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Creation/Revision/Dissemination/Interpretation</a:t>
          </a:r>
        </a:p>
        <a:p>
          <a:pPr marL="114300" lvl="1" indent="-114300" algn="l" defTabSz="622300">
            <a:lnSpc>
              <a:spcPct val="90000"/>
            </a:lnSpc>
            <a:spcBef>
              <a:spcPct val="0"/>
            </a:spcBef>
            <a:spcAft>
              <a:spcPct val="15000"/>
            </a:spcAft>
            <a:buChar char="•"/>
          </a:pPr>
          <a:r>
            <a:rPr lang="en-US" sz="1400" kern="1200" dirty="0"/>
            <a:t>Admin Council, AA </a:t>
          </a:r>
          <a:r>
            <a:rPr lang="en-US" sz="1400" kern="1200" dirty="0" err="1"/>
            <a:t>Policyl</a:t>
          </a:r>
          <a:r>
            <a:rPr lang="en-US" sz="1400" kern="1200" dirty="0"/>
            <a:t>, </a:t>
          </a:r>
          <a:r>
            <a:rPr lang="en-US" sz="1400" kern="1200" dirty="0" err="1"/>
            <a:t>FacDev</a:t>
          </a:r>
          <a:r>
            <a:rPr lang="en-US" sz="1400" kern="1200" dirty="0"/>
            <a:t> Council </a:t>
          </a:r>
        </a:p>
      </dsp:txBody>
      <dsp:txXfrm>
        <a:off x="2838372" y="3121523"/>
        <a:ext cx="4049561" cy="415995"/>
      </dsp:txXfrm>
    </dsp:sp>
    <dsp:sp modelId="{0A32DCA6-6C30-2843-87C2-17437AF76935}">
      <dsp:nvSpPr>
        <dsp:cNvPr id="0" name=""/>
        <dsp:cNvSpPr/>
      </dsp:nvSpPr>
      <dsp:spPr>
        <a:xfrm>
          <a:off x="0" y="3052191"/>
          <a:ext cx="2838372" cy="554659"/>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Policy</a:t>
          </a:r>
        </a:p>
      </dsp:txBody>
      <dsp:txXfrm>
        <a:off x="27076" y="3079267"/>
        <a:ext cx="2784220" cy="500507"/>
      </dsp:txXfrm>
    </dsp:sp>
    <dsp:sp modelId="{8B14DFCE-538C-E847-B780-3CD94CEE6A8C}">
      <dsp:nvSpPr>
        <dsp:cNvPr id="0" name=""/>
        <dsp:cNvSpPr/>
      </dsp:nvSpPr>
      <dsp:spPr>
        <a:xfrm>
          <a:off x="2838372" y="3662317"/>
          <a:ext cx="4257558" cy="55465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Institutional and College Awards</a:t>
          </a:r>
        </a:p>
      </dsp:txBody>
      <dsp:txXfrm>
        <a:off x="2838372" y="3731649"/>
        <a:ext cx="4049561" cy="415995"/>
      </dsp:txXfrm>
    </dsp:sp>
    <dsp:sp modelId="{D9377BBD-AF47-8948-82FE-DF20E45E0560}">
      <dsp:nvSpPr>
        <dsp:cNvPr id="0" name=""/>
        <dsp:cNvSpPr/>
      </dsp:nvSpPr>
      <dsp:spPr>
        <a:xfrm>
          <a:off x="0" y="3662317"/>
          <a:ext cx="2838372" cy="554659"/>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Recognition</a:t>
          </a:r>
        </a:p>
      </dsp:txBody>
      <dsp:txXfrm>
        <a:off x="27076" y="3689393"/>
        <a:ext cx="2784220" cy="500507"/>
      </dsp:txXfrm>
    </dsp:sp>
    <dsp:sp modelId="{F1501C52-0072-A344-8220-05261983BBC7}">
      <dsp:nvSpPr>
        <dsp:cNvPr id="0" name=""/>
        <dsp:cNvSpPr/>
      </dsp:nvSpPr>
      <dsp:spPr>
        <a:xfrm>
          <a:off x="2838372" y="4272443"/>
          <a:ext cx="4257558" cy="55465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t>Asssoc</a:t>
          </a:r>
          <a:r>
            <a:rPr lang="en-US" sz="1400" kern="1200" dirty="0"/>
            <a:t> Provosts, Deans, ICFC, Senate, RP, NW</a:t>
          </a:r>
        </a:p>
        <a:p>
          <a:pPr marL="114300" lvl="1" indent="-114300" algn="l" defTabSz="622300">
            <a:lnSpc>
              <a:spcPct val="90000"/>
            </a:lnSpc>
            <a:spcBef>
              <a:spcPct val="0"/>
            </a:spcBef>
            <a:spcAft>
              <a:spcPct val="15000"/>
            </a:spcAft>
            <a:buChar char="•"/>
          </a:pPr>
          <a:r>
            <a:rPr lang="en-US" sz="1400" kern="1200" dirty="0"/>
            <a:t>Schwartz Rounds, IPE, PLE, Foundation, REOP, etc.</a:t>
          </a:r>
        </a:p>
      </dsp:txBody>
      <dsp:txXfrm>
        <a:off x="2838372" y="4341775"/>
        <a:ext cx="4049561" cy="415995"/>
      </dsp:txXfrm>
    </dsp:sp>
    <dsp:sp modelId="{13F0C305-2CC0-9B42-A47E-47F2F1E219C2}">
      <dsp:nvSpPr>
        <dsp:cNvPr id="0" name=""/>
        <dsp:cNvSpPr/>
      </dsp:nvSpPr>
      <dsp:spPr>
        <a:xfrm>
          <a:off x="0" y="4272443"/>
          <a:ext cx="2838372" cy="554659"/>
        </a:xfrm>
        <a:prstGeom prst="round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Collaboration</a:t>
          </a:r>
        </a:p>
      </dsp:txBody>
      <dsp:txXfrm>
        <a:off x="27076" y="4299519"/>
        <a:ext cx="2784220" cy="5005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4ACFA-0D50-41C4-AF35-F61850F94BB8}">
      <dsp:nvSpPr>
        <dsp:cNvPr id="0" name=""/>
        <dsp:cNvSpPr/>
      </dsp:nvSpPr>
      <dsp:spPr>
        <a:xfrm>
          <a:off x="1152525" y="39290"/>
          <a:ext cx="1885949" cy="1885949"/>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Health IT</a:t>
          </a:r>
        </a:p>
      </dsp:txBody>
      <dsp:txXfrm>
        <a:off x="1403985" y="369331"/>
        <a:ext cx="1383029" cy="848677"/>
      </dsp:txXfrm>
    </dsp:sp>
    <dsp:sp modelId="{5F340A7F-88BB-49AA-9203-3DD604900C7D}">
      <dsp:nvSpPr>
        <dsp:cNvPr id="0" name=""/>
        <dsp:cNvSpPr/>
      </dsp:nvSpPr>
      <dsp:spPr>
        <a:xfrm>
          <a:off x="1833038" y="1218008"/>
          <a:ext cx="1885949" cy="1885949"/>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Quality/Safety</a:t>
          </a:r>
        </a:p>
      </dsp:txBody>
      <dsp:txXfrm>
        <a:off x="2409824" y="1705212"/>
        <a:ext cx="1131569" cy="1037272"/>
      </dsp:txXfrm>
    </dsp:sp>
    <dsp:sp modelId="{D3509295-55DA-431A-A380-8FCAE71B4D4A}">
      <dsp:nvSpPr>
        <dsp:cNvPr id="0" name=""/>
        <dsp:cNvSpPr/>
      </dsp:nvSpPr>
      <dsp:spPr>
        <a:xfrm>
          <a:off x="472011" y="1218008"/>
          <a:ext cx="1885949" cy="1885949"/>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Science</a:t>
          </a:r>
        </a:p>
      </dsp:txBody>
      <dsp:txXfrm>
        <a:off x="649605" y="1705212"/>
        <a:ext cx="1131569" cy="10372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78810-457F-4604-A8AE-40B6BC49B307}">
      <dsp:nvSpPr>
        <dsp:cNvPr id="0" name=""/>
        <dsp:cNvSpPr/>
      </dsp:nvSpPr>
      <dsp:spPr>
        <a:xfrm>
          <a:off x="1290980" y="70675"/>
          <a:ext cx="770127" cy="7701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E410D0-C96B-49FB-BCBD-7FCAFEA787E4}">
      <dsp:nvSpPr>
        <dsp:cNvPr id="0" name=""/>
        <dsp:cNvSpPr/>
      </dsp:nvSpPr>
      <dsp:spPr>
        <a:xfrm>
          <a:off x="1452707" y="232402"/>
          <a:ext cx="446674" cy="44667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1ACA9F-B79D-4043-B7A9-91820C6420C9}">
      <dsp:nvSpPr>
        <dsp:cNvPr id="0" name=""/>
        <dsp:cNvSpPr/>
      </dsp:nvSpPr>
      <dsp:spPr>
        <a:xfrm>
          <a:off x="2226135" y="70675"/>
          <a:ext cx="1815301" cy="77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t>EHR Optimization of Content and Clinical Decision Support</a:t>
          </a:r>
        </a:p>
      </dsp:txBody>
      <dsp:txXfrm>
        <a:off x="2226135" y="70675"/>
        <a:ext cx="1815301" cy="770127"/>
      </dsp:txXfrm>
    </dsp:sp>
    <dsp:sp modelId="{9230E794-36CE-4393-B556-E2AF178CF3E9}">
      <dsp:nvSpPr>
        <dsp:cNvPr id="0" name=""/>
        <dsp:cNvSpPr/>
      </dsp:nvSpPr>
      <dsp:spPr>
        <a:xfrm>
          <a:off x="4357738" y="70675"/>
          <a:ext cx="770127" cy="7701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F7F730-5070-4017-AA09-6591E85F42BA}">
      <dsp:nvSpPr>
        <dsp:cNvPr id="0" name=""/>
        <dsp:cNvSpPr/>
      </dsp:nvSpPr>
      <dsp:spPr>
        <a:xfrm>
          <a:off x="4519465" y="232402"/>
          <a:ext cx="446674" cy="44667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FE5716-7F2E-42F6-9F7C-D928C974D7CD}">
      <dsp:nvSpPr>
        <dsp:cNvPr id="0" name=""/>
        <dsp:cNvSpPr/>
      </dsp:nvSpPr>
      <dsp:spPr>
        <a:xfrm>
          <a:off x="5292894" y="70675"/>
          <a:ext cx="1815301" cy="77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t>EHR Usability and Configuration Optimization</a:t>
          </a:r>
        </a:p>
      </dsp:txBody>
      <dsp:txXfrm>
        <a:off x="5292894" y="70675"/>
        <a:ext cx="1815301" cy="770127"/>
      </dsp:txXfrm>
    </dsp:sp>
    <dsp:sp modelId="{D6BDECE3-EB21-4F0B-AC93-A29C805C488C}">
      <dsp:nvSpPr>
        <dsp:cNvPr id="0" name=""/>
        <dsp:cNvSpPr/>
      </dsp:nvSpPr>
      <dsp:spPr>
        <a:xfrm>
          <a:off x="1290980" y="1472310"/>
          <a:ext cx="770127" cy="7701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0196FD-7907-4460-AB94-2AA9C2257826}">
      <dsp:nvSpPr>
        <dsp:cNvPr id="0" name=""/>
        <dsp:cNvSpPr/>
      </dsp:nvSpPr>
      <dsp:spPr>
        <a:xfrm>
          <a:off x="1452707" y="1634037"/>
          <a:ext cx="446674" cy="44667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BDC660-8573-4405-AB5E-EAB0263508A6}">
      <dsp:nvSpPr>
        <dsp:cNvPr id="0" name=""/>
        <dsp:cNvSpPr/>
      </dsp:nvSpPr>
      <dsp:spPr>
        <a:xfrm>
          <a:off x="2226135" y="1472310"/>
          <a:ext cx="1815301" cy="77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t>Software Development</a:t>
          </a:r>
        </a:p>
      </dsp:txBody>
      <dsp:txXfrm>
        <a:off x="2226135" y="1472310"/>
        <a:ext cx="1815301" cy="770127"/>
      </dsp:txXfrm>
    </dsp:sp>
    <dsp:sp modelId="{F2B82AD7-1346-44C9-A5E2-9771AFF98FFB}">
      <dsp:nvSpPr>
        <dsp:cNvPr id="0" name=""/>
        <dsp:cNvSpPr/>
      </dsp:nvSpPr>
      <dsp:spPr>
        <a:xfrm>
          <a:off x="4357738" y="1472310"/>
          <a:ext cx="770127" cy="7701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33FC36-D999-43DD-BA9F-B2BCA99813A2}">
      <dsp:nvSpPr>
        <dsp:cNvPr id="0" name=""/>
        <dsp:cNvSpPr/>
      </dsp:nvSpPr>
      <dsp:spPr>
        <a:xfrm>
          <a:off x="4519465" y="1634037"/>
          <a:ext cx="446674" cy="44667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C2FDF5-A831-4191-8344-07F8CFE43ED5}">
      <dsp:nvSpPr>
        <dsp:cNvPr id="0" name=""/>
        <dsp:cNvSpPr/>
      </dsp:nvSpPr>
      <dsp:spPr>
        <a:xfrm>
          <a:off x="5233869" y="1472310"/>
          <a:ext cx="1933350" cy="77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t>Data Analytics and Knowledge Management</a:t>
          </a:r>
        </a:p>
      </dsp:txBody>
      <dsp:txXfrm>
        <a:off x="5233869" y="1472310"/>
        <a:ext cx="1933350" cy="770127"/>
      </dsp:txXfrm>
    </dsp:sp>
    <dsp:sp modelId="{E86BB4F5-CAF0-4198-8FDF-4B8741ED9E9E}">
      <dsp:nvSpPr>
        <dsp:cNvPr id="0" name=""/>
        <dsp:cNvSpPr/>
      </dsp:nvSpPr>
      <dsp:spPr>
        <a:xfrm>
          <a:off x="1290980" y="2873945"/>
          <a:ext cx="770127" cy="7701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1A6B64-F167-498F-A6FB-AC6E29E780FA}">
      <dsp:nvSpPr>
        <dsp:cNvPr id="0" name=""/>
        <dsp:cNvSpPr/>
      </dsp:nvSpPr>
      <dsp:spPr>
        <a:xfrm>
          <a:off x="1452707" y="3035672"/>
          <a:ext cx="446674" cy="446674"/>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DA21D5-4EFA-4C44-B688-2F98EB5F127F}">
      <dsp:nvSpPr>
        <dsp:cNvPr id="0" name=""/>
        <dsp:cNvSpPr/>
      </dsp:nvSpPr>
      <dsp:spPr>
        <a:xfrm>
          <a:off x="2226135" y="2873945"/>
          <a:ext cx="1815301" cy="77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t>Research Informatics</a:t>
          </a:r>
        </a:p>
      </dsp:txBody>
      <dsp:txXfrm>
        <a:off x="2226135" y="2873945"/>
        <a:ext cx="1815301" cy="770127"/>
      </dsp:txXfrm>
    </dsp:sp>
    <dsp:sp modelId="{FC2B9CAB-A8EE-4D66-9BD5-7AF2B1F8C187}">
      <dsp:nvSpPr>
        <dsp:cNvPr id="0" name=""/>
        <dsp:cNvSpPr/>
      </dsp:nvSpPr>
      <dsp:spPr>
        <a:xfrm>
          <a:off x="4357738" y="2873945"/>
          <a:ext cx="770127" cy="7701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003CE3-57CC-4897-9B87-9E4DEA541C37}">
      <dsp:nvSpPr>
        <dsp:cNvPr id="0" name=""/>
        <dsp:cNvSpPr/>
      </dsp:nvSpPr>
      <dsp:spPr>
        <a:xfrm>
          <a:off x="4519465" y="3035672"/>
          <a:ext cx="446674" cy="446674"/>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BBA509-F74D-4778-A459-D08BBC8B0A73}">
      <dsp:nvSpPr>
        <dsp:cNvPr id="0" name=""/>
        <dsp:cNvSpPr/>
      </dsp:nvSpPr>
      <dsp:spPr>
        <a:xfrm>
          <a:off x="5292894" y="2873945"/>
          <a:ext cx="1815301" cy="770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t>Mentorship and Education</a:t>
          </a:r>
        </a:p>
      </dsp:txBody>
      <dsp:txXfrm>
        <a:off x="5292894" y="2873945"/>
        <a:ext cx="1815301" cy="7701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ED8B1-84A0-46E9-B667-B0B60205E4D8}">
      <dsp:nvSpPr>
        <dsp:cNvPr id="0" name=""/>
        <dsp:cNvSpPr/>
      </dsp:nvSpPr>
      <dsp:spPr>
        <a:xfrm>
          <a:off x="1291568" y="56426"/>
          <a:ext cx="1719112" cy="1719112"/>
        </a:xfrm>
        <a:prstGeom prst="ellipse">
          <a:avLst/>
        </a:prstGeom>
        <a:solidFill>
          <a:schemeClr val="accent3">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Cesarean Section</a:t>
          </a:r>
        </a:p>
      </dsp:txBody>
      <dsp:txXfrm>
        <a:off x="1520783" y="357271"/>
        <a:ext cx="1260682" cy="773600"/>
      </dsp:txXfrm>
    </dsp:sp>
    <dsp:sp modelId="{9A6F162D-F45B-4802-95BE-C9C34F45FD4D}">
      <dsp:nvSpPr>
        <dsp:cNvPr id="0" name=""/>
        <dsp:cNvSpPr/>
      </dsp:nvSpPr>
      <dsp:spPr>
        <a:xfrm>
          <a:off x="1909646" y="1110259"/>
          <a:ext cx="1719112" cy="1719112"/>
        </a:xfrm>
        <a:prstGeom prst="ellipse">
          <a:avLst/>
        </a:prstGeom>
        <a:solidFill>
          <a:schemeClr val="accent5">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err="1"/>
            <a:t>Neuraxial</a:t>
          </a:r>
          <a:r>
            <a:rPr lang="en-US" sz="2000" kern="1200" dirty="0"/>
            <a:t> morphine</a:t>
          </a:r>
        </a:p>
      </dsp:txBody>
      <dsp:txXfrm>
        <a:off x="2435408" y="1554363"/>
        <a:ext cx="1031467" cy="945511"/>
      </dsp:txXfrm>
    </dsp:sp>
    <dsp:sp modelId="{D237D134-A986-4506-A6FF-825AA41DBA7C}">
      <dsp:nvSpPr>
        <dsp:cNvPr id="0" name=""/>
        <dsp:cNvSpPr/>
      </dsp:nvSpPr>
      <dsp:spPr>
        <a:xfrm>
          <a:off x="669020" y="1110259"/>
          <a:ext cx="1719112" cy="1719112"/>
        </a:xfrm>
        <a:prstGeom prst="ellipse">
          <a:avLst/>
        </a:prstGeom>
        <a:solidFill>
          <a:schemeClr val="accent1">
            <a:lumMod val="20000"/>
            <a:lumOff val="80000"/>
            <a:alpha val="5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PONV</a:t>
          </a:r>
        </a:p>
      </dsp:txBody>
      <dsp:txXfrm>
        <a:off x="830903" y="1554363"/>
        <a:ext cx="1031467" cy="9455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ED8B1-84A0-46E9-B667-B0B60205E4D8}">
      <dsp:nvSpPr>
        <dsp:cNvPr id="0" name=""/>
        <dsp:cNvSpPr/>
      </dsp:nvSpPr>
      <dsp:spPr>
        <a:xfrm>
          <a:off x="1289333" y="35814"/>
          <a:ext cx="1719112" cy="1719112"/>
        </a:xfrm>
        <a:prstGeom prst="ellipse">
          <a:avLst/>
        </a:prstGeom>
        <a:solidFill>
          <a:schemeClr val="accent3">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Cesarean Section</a:t>
          </a:r>
        </a:p>
      </dsp:txBody>
      <dsp:txXfrm>
        <a:off x="1518548" y="336659"/>
        <a:ext cx="1260682" cy="773600"/>
      </dsp:txXfrm>
    </dsp:sp>
    <dsp:sp modelId="{9A6F162D-F45B-4802-95BE-C9C34F45FD4D}">
      <dsp:nvSpPr>
        <dsp:cNvPr id="0" name=""/>
        <dsp:cNvSpPr/>
      </dsp:nvSpPr>
      <dsp:spPr>
        <a:xfrm>
          <a:off x="1909646" y="1110259"/>
          <a:ext cx="1719112" cy="1719112"/>
        </a:xfrm>
        <a:prstGeom prst="ellipse">
          <a:avLst/>
        </a:prstGeom>
        <a:solidFill>
          <a:schemeClr val="accent5">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C section</a:t>
          </a:r>
        </a:p>
      </dsp:txBody>
      <dsp:txXfrm>
        <a:off x="2435408" y="1554363"/>
        <a:ext cx="1031467" cy="945511"/>
      </dsp:txXfrm>
    </dsp:sp>
    <dsp:sp modelId="{D237D134-A986-4506-A6FF-825AA41DBA7C}">
      <dsp:nvSpPr>
        <dsp:cNvPr id="0" name=""/>
        <dsp:cNvSpPr/>
      </dsp:nvSpPr>
      <dsp:spPr>
        <a:xfrm>
          <a:off x="669020" y="1110259"/>
          <a:ext cx="1719112" cy="1719112"/>
        </a:xfrm>
        <a:prstGeom prst="ellipse">
          <a:avLst/>
        </a:prstGeom>
        <a:solidFill>
          <a:schemeClr val="accent1">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Caesarean</a:t>
          </a:r>
        </a:p>
      </dsp:txBody>
      <dsp:txXfrm>
        <a:off x="830903" y="1554363"/>
        <a:ext cx="1031467" cy="9455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ED8B1-84A0-46E9-B667-B0B60205E4D8}">
      <dsp:nvSpPr>
        <dsp:cNvPr id="0" name=""/>
        <dsp:cNvSpPr/>
      </dsp:nvSpPr>
      <dsp:spPr>
        <a:xfrm>
          <a:off x="2441544" y="49827"/>
          <a:ext cx="2591027" cy="2591027"/>
        </a:xfrm>
        <a:prstGeom prst="ellipse">
          <a:avLst/>
        </a:prstGeom>
        <a:solidFill>
          <a:schemeClr val="accent4">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dirty="0"/>
            <a:t>Cesarean Section OR </a:t>
          </a:r>
          <a:r>
            <a:rPr lang="en-US" sz="1100" kern="1200" dirty="0" err="1"/>
            <a:t>c-section</a:t>
          </a:r>
          <a:r>
            <a:rPr lang="en-US" sz="1100" kern="1200" dirty="0"/>
            <a:t> OR caesarean</a:t>
          </a:r>
        </a:p>
      </dsp:txBody>
      <dsp:txXfrm>
        <a:off x="2740509" y="398619"/>
        <a:ext cx="1993098" cy="822152"/>
      </dsp:txXfrm>
    </dsp:sp>
    <dsp:sp modelId="{9A6F162D-F45B-4802-95BE-C9C34F45FD4D}">
      <dsp:nvSpPr>
        <dsp:cNvPr id="0" name=""/>
        <dsp:cNvSpPr/>
      </dsp:nvSpPr>
      <dsp:spPr>
        <a:xfrm>
          <a:off x="3587576" y="1195858"/>
          <a:ext cx="2591027" cy="2591027"/>
        </a:xfrm>
        <a:prstGeom prst="ellipse">
          <a:avLst/>
        </a:prstGeom>
        <a:solidFill>
          <a:schemeClr val="accent5">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dirty="0" err="1"/>
            <a:t>Neuraxial</a:t>
          </a:r>
          <a:r>
            <a:rPr lang="en-US" sz="1100" kern="1200" dirty="0"/>
            <a:t> OR epidural OR spinal</a:t>
          </a:r>
        </a:p>
      </dsp:txBody>
      <dsp:txXfrm>
        <a:off x="4982744" y="1494823"/>
        <a:ext cx="996549" cy="1993098"/>
      </dsp:txXfrm>
    </dsp:sp>
    <dsp:sp modelId="{D237D134-A986-4506-A6FF-825AA41DBA7C}">
      <dsp:nvSpPr>
        <dsp:cNvPr id="0" name=""/>
        <dsp:cNvSpPr/>
      </dsp:nvSpPr>
      <dsp:spPr>
        <a:xfrm>
          <a:off x="2441544" y="2341890"/>
          <a:ext cx="2591027" cy="2591027"/>
        </a:xfrm>
        <a:prstGeom prst="ellipse">
          <a:avLst/>
        </a:prstGeom>
        <a:solidFill>
          <a:schemeClr val="accent1">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dirty="0"/>
            <a:t>PONV OR “postoperative nausea and vomiting” OR nausea OR vomiting</a:t>
          </a:r>
        </a:p>
      </dsp:txBody>
      <dsp:txXfrm>
        <a:off x="2740509" y="3761972"/>
        <a:ext cx="1993098" cy="822152"/>
      </dsp:txXfrm>
    </dsp:sp>
    <dsp:sp modelId="{54D35476-BE8B-4FC5-94CF-D259468A4125}">
      <dsp:nvSpPr>
        <dsp:cNvPr id="0" name=""/>
        <dsp:cNvSpPr/>
      </dsp:nvSpPr>
      <dsp:spPr>
        <a:xfrm>
          <a:off x="1295513" y="1195858"/>
          <a:ext cx="2591027" cy="2591027"/>
        </a:xfrm>
        <a:prstGeom prst="ellipse">
          <a:avLst/>
        </a:prstGeom>
        <a:solidFill>
          <a:schemeClr val="accent3">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kern="1200" dirty="0"/>
            <a:t>Dexamethasone OR </a:t>
          </a:r>
          <a:r>
            <a:rPr lang="en-US" sz="1100" kern="1200" dirty="0" err="1"/>
            <a:t>Decadron</a:t>
          </a:r>
          <a:endParaRPr lang="en-US" sz="1100" kern="1200" dirty="0"/>
        </a:p>
      </dsp:txBody>
      <dsp:txXfrm>
        <a:off x="1494823" y="1494823"/>
        <a:ext cx="996549" cy="199309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9T15:07:27.2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3218 1,'-1783'0,"1701"2,1 4,-1 4,-127 31,78-4,-170 72,259-91,1 0,1 4,1 1,2 1,0 2,2 2,-62 61,12 10,73-83,2 0,0 1,0 0,-11 31,14-23,-1 0,3 1,0-1,-2 43,10 105,1-146,1 1,1-1,18 48,-11-36,2-3,1 0,2-1,2-1,41 55,-28-40,-3-8,0-1,3-1,2-3,1 0,1-2,2-2,48 30,-57-42,0-1,3-2,-1-1,1-1,52 14,-13-12,102 11,77-7,-189-16,801 10,-628-16,220-31,-205 8,13-7,-93 8,167-1,-303 23,544-4,-329 6,48-11,1 0,1531 11,-1250-44,-297 23,-151 13,140-25,246-85,-506 114,0 0,-1-1,0 0,19-12,-23 13,-2-1,1 0,0 0,-1 0,0-1,0 0,0 1,-1-2,0 1,5-8,7-22,-1 0,-2-1,-1 0,-2-1,-2 0,4-50,-2-232,-10 246,1-79,-4-177,4 322,-1-1,0 1,-1 0,1 0,-1 0,0 0,-1 0,0 1,0-1,-1 0,1 1,-1 0,0 0,0 0,-2 1,2 0,-1-1,-1 2,0-1,0 1,0-1,-8-3,-9-3,0 1,-2 0,1 3,-51-11,-544-63,576 77,-926-64,927 66,-918-9,877 13,-569 38,-113 1,-25-20,-310 119,782-96,216-32,75-10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9T15:07:30.7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3577 21,'-3'-2,"0"0,0 0,0 0,0 0,0 1,0-1,-1 1,1 0,0 0,-1 0,1 1,-6-2,-49 0,38 3,-197-1,-405 55,595-51,-864 139,15 63,795-182,2 3,1 4,-91 50,142-66,1 0,0 3,2 0,0 2,1 1,1 0,1 1,1 2,1 0,1 1,2 1,-16 30,11-8,2 1,2 0,2 1,2 1,3 0,2 0,2 2,2-1,5 81,2-101,2-1,1 1,2-2,0 1,2 0,2-1,0-1,3 0,28 44,-13-29,2-1,2-2,2 0,80 67,-87-85,0 0,3-2,-1-2,1-1,2-1,0-2,0 0,2-3,0-2,54 10,273 15,-143-19,501 69,-453-50,510 18,5-54,-367-3,29 6,825-19,-656-49,-4-40,-372 62,749-144,-351 70,-543 101,-3-5,1-3,100-43,-99 26,-80 35,0 0,-1 0,0-1,0-1,14-13,-22 16,1 2,0-1,-1-1,0 0,-1 0,0 1,1-1,-1 0,-1 0,1 0,0-10,0-10,-1-38,-1 39,-3-28,-1 2,-3-1,-2 1,-2 0,-3 1,-2 0,-2 1,-2 1,-2 0,-2 3,-55-81,61 103,-1 0,0 0,-2 2,-1 0,-1 2,0 0,-1 2,-1 0,0 2,-1 1,-1 1,-1 1,0 2,-57-15,-629-86,495 86,-105-17,-634-70,143 68,0 44,389 2,-94-2,500-1,0-1,0-1,-1-2,-19-5,-25-6,-21-3,-29-6,-29 11,-256 8,242 7,-19 1,-210-3,364-1,-42-9,55 9,-3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9T15:07:34.0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2824 438,'-5'-1,"-1"-1,0 1,1-1,-1 0,1 1,0-2,0 0,0 0,0 0,-4-3,-20-12,-200-67,117 47,63 20,-156-49,173 59,0 1,-1 2,0 1,-50 0,-8 6,0 4,1 3,0 5,-96 27,53-3,-111 36,178-51,-104 53,-49 48,174-94,0 2,-65 60,82-62,0 2,2 0,1 2,2 0,1 1,-28 66,22-34,3 2,-31 140,43-136,3 0,3 1,3 0,10 122,-4-180,0 0,1 0,0 0,1-1,2 1,-1-1,1 0,1-1,1 1,0-1,0-1,2 1,0-2,0 0,1 0,1 0,0-1,0-1,1 0,0-1,20 11,-8-8,0 0,1 0,0-3,0 0,1-2,52 8,172 1,606-18,501 17,87 31,211-134,-1377 56,1206-122,-248 86,-289 70,212-2,41-99,-1192 98,266-44,-231 35,-1-1,-1-3,0-1,46-24,-77 33,-1-1,0 0,0 0,-1-1,0 0,0 0,0-1,-1 0,-1-1,0 0,0 0,0-1,-2 1,8-20,-4 3,-1 0,-2 0,-1 0,0 0,0-39,-3 23,-1-1,-2 1,-2 0,-2 0,-2 0,-2 0,-1 1,-2 0,-33-73,18 64,-1 0,-3 3,-2 0,-51-57,52 70,-2 1,-1 3,-2 0,-1 2,-69-40,36 34,0 2,-3 3,-121-30,-240-31,-263 20,-6 60,333 10,-3136-13,2673 14,60 17,5 59,-81 85,234-40,326-75,57-3,95-15,-22 7,93-18,33-9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9T15:08:41.8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1 141,'269'2,"513"-16,-629-2,175-41,-284 49,71-1,-35 4,596-29,4 34,-289 2,207-2,-572 2,44 7,-41-5,33 2,98-6,-141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9T15:08:43.6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0,'3117'0,"-3100"0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9T15:08:48.9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0,'5'1,"-2"0,1 1,1-1,-2 1,1-1,0 2,0-1,-1 0,6 6,12 5,42 13,0-2,99 23,-105-34,2-1,64 2,118-5,-192-8,35 5,92 17,-98-10,117 3,-99-17,57 1,-135 3,-1 0,0 0,25 9,-21-6,37 7,-40-11,591 55,-143-57,-218 0,-190 0,-1-3,65-12,-96 10,1-1,-1-1,0-2,-1 0,0-2,41-24,-27 9,-13 9,30-15,-46 27,-1 1,1 0,0 1,0 0,0 1,1 0,12-1,60-6,37 0,-76 9,19 1,118-14,-156 10,-1-2,1-1,-2-1,32-13,-55 20,0 0,0 0,0 0,0 0,0-1,0 1,0 0,0 0,0 0,0 0,0 0,0 0,0 0,0 0,0 0,0 0,0 0,0 0,0 0,0 0,0 0,0 0,0 0,-1 0,1 0,0 0,0 0,0 0,0 0,0 0,0 0,0 0,0 0,0 0,0-1,0 1,0 0,0 0,0 0,0 0,0 0,0 0,1 0,-1 0,0 0,0 0,0-1,0 1,0 0,0 0,0 0,0 0,0 0,0 0,0 0,0 0,0 0,0 0,0 0,0 0,0 0,0 0,0 0,0 0,0 0,0 0,0 0,-9-2,-12 0,-662 1,307 3,-61 21,260-11,-40-7,-35 2,-280 6,402-14,101 0,-41-7,5-1,-78-9,-80-6,-138 24,189 1,146-1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9T15:08:56.5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3127 38,'-364'-20,"-357"2,440 22,-599-4,704 17,-4 1,-93 6,110 11,127-31,-15 6,52-10,-1 0,0 0,0 1,1-1,-1 0,0 0,1 0,-1 2,0-2,0 0,0 0,0 0,0 1,0-1,0 0,0 1,1-1,-1 0,0 1,0-1,0 0,0 0,0 2,0-2,0 0,0 1,0-1,0 0,0 1,0-1,0 0,0 1,0-1,0 0,0 2,0-2,0 0,-1 1,1-1,0 0,0 0,0 1,0-1,0 0,0 1,0-1,0 0,-1 0,1 0,0 2,-1-2,1 0,0 0,0 0,-1 0,1 0,0 1,0-1,0 0,0 0,-1 0,0 0,24 14,147 46,-52-22,106 34,458 45,237-106,-505-17,66 6,-461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1C0C43-9E43-3C4E-9473-C0EF4237C191}" type="datetimeFigureOut">
              <a:rPr lang="en-US" smtClean="0"/>
              <a:pPr/>
              <a:t>1/27/2025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4D874-490E-FA4F-B5B4-A0A60827D2E5}" type="slidenum">
              <a:rPr lang="en-US" smtClean="0"/>
              <a:pPr/>
              <a:t>‹#›</a:t>
            </a:fld>
            <a:endParaRPr lang="en-US"/>
          </a:p>
        </p:txBody>
      </p:sp>
    </p:spTree>
    <p:extLst>
      <p:ext uri="{BB962C8B-B14F-4D97-AF65-F5344CB8AC3E}">
        <p14:creationId xmlns:p14="http://schemas.microsoft.com/office/powerpoint/2010/main" val="25828306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6213" y="900113"/>
            <a:ext cx="4321175" cy="24304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1D0-8E1B-49C7-849B-A28568D94497}" type="slidenum">
              <a:rPr kumimoji="0" lang="en-US" sz="1200" b="0" i="0" u="none" strike="noStrike" kern="1200" cap="none" spc="0" normalizeH="0" baseline="0" noProof="0" smtClean="0">
                <a:ln>
                  <a:noFill/>
                </a:ln>
                <a:solidFill>
                  <a:srgbClr val="3C474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3C474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109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6213" y="900113"/>
            <a:ext cx="4321175" cy="24304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1D0-8E1B-49C7-849B-A28568D94497}" type="slidenum">
              <a:rPr kumimoji="0" lang="en-US" sz="1200" b="0" i="0" u="none" strike="noStrike" kern="1200" cap="none" spc="0" normalizeH="0" baseline="0" noProof="0" smtClean="0">
                <a:ln>
                  <a:noFill/>
                </a:ln>
                <a:solidFill>
                  <a:srgbClr val="3C474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3C474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525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6213" y="900113"/>
            <a:ext cx="4321175" cy="24304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1D0-8E1B-49C7-849B-A28568D94497}" type="slidenum">
              <a:rPr kumimoji="0" lang="en-US" sz="1200" b="0" i="0" u="none" strike="noStrike" kern="1200" cap="none" spc="0" normalizeH="0" baseline="0" noProof="0" smtClean="0">
                <a:ln>
                  <a:noFill/>
                </a:ln>
                <a:solidFill>
                  <a:srgbClr val="3C474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3C474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572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FEAA78-4866-9F43-A3A3-2A03294DDCC4}" type="slidenum">
              <a:rPr lang="en-US" smtClean="0"/>
              <a:t>16</a:t>
            </a:fld>
            <a:endParaRPr lang="en-US"/>
          </a:p>
        </p:txBody>
      </p:sp>
    </p:spTree>
    <p:extLst>
      <p:ext uri="{BB962C8B-B14F-4D97-AF65-F5344CB8AC3E}">
        <p14:creationId xmlns:p14="http://schemas.microsoft.com/office/powerpoint/2010/main" val="4149833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C7AD92-65C1-9A41-AF1E-D6A59D5ED278}" type="slidenum">
              <a:rPr lang="en-US" smtClean="0"/>
              <a:t>17</a:t>
            </a:fld>
            <a:endParaRPr lang="en-US"/>
          </a:p>
        </p:txBody>
      </p:sp>
    </p:spTree>
    <p:extLst>
      <p:ext uri="{BB962C8B-B14F-4D97-AF65-F5344CB8AC3E}">
        <p14:creationId xmlns:p14="http://schemas.microsoft.com/office/powerpoint/2010/main" val="2740719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C7AD92-65C1-9A41-AF1E-D6A59D5ED278}" type="slidenum">
              <a:rPr lang="en-US" smtClean="0"/>
              <a:t>18</a:t>
            </a:fld>
            <a:endParaRPr lang="en-US"/>
          </a:p>
        </p:txBody>
      </p:sp>
    </p:spTree>
    <p:extLst>
      <p:ext uri="{BB962C8B-B14F-4D97-AF65-F5344CB8AC3E}">
        <p14:creationId xmlns:p14="http://schemas.microsoft.com/office/powerpoint/2010/main" val="1393281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FEAA78-4866-9F43-A3A3-2A03294DDCC4}" type="slidenum">
              <a:rPr lang="en-US" smtClean="0"/>
              <a:t>19</a:t>
            </a:fld>
            <a:endParaRPr lang="en-US"/>
          </a:p>
        </p:txBody>
      </p:sp>
    </p:spTree>
    <p:extLst>
      <p:ext uri="{BB962C8B-B14F-4D97-AF65-F5344CB8AC3E}">
        <p14:creationId xmlns:p14="http://schemas.microsoft.com/office/powerpoint/2010/main" val="584535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22</a:t>
            </a:fld>
            <a:endParaRPr lang="en-US"/>
          </a:p>
        </p:txBody>
      </p:sp>
    </p:spTree>
    <p:extLst>
      <p:ext uri="{BB962C8B-B14F-4D97-AF65-F5344CB8AC3E}">
        <p14:creationId xmlns:p14="http://schemas.microsoft.com/office/powerpoint/2010/main" val="314419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MEDLINE through PubMed and OVID</a:t>
            </a:r>
          </a:p>
          <a:p>
            <a:pPr lvl="1"/>
            <a:r>
              <a:rPr lang="en-US" dirty="0"/>
              <a:t>Cochrane Databases (Ovid)</a:t>
            </a:r>
          </a:p>
          <a:p>
            <a:pPr lvl="1"/>
            <a:r>
              <a:rPr lang="en-US" dirty="0"/>
              <a:t>TRIP (Turning Research into Practice)</a:t>
            </a:r>
          </a:p>
          <a:p>
            <a:pPr lvl="1"/>
            <a:r>
              <a:rPr lang="en-US" dirty="0"/>
              <a:t>Clinical Key</a:t>
            </a:r>
          </a:p>
          <a:p>
            <a:pPr lvl="1"/>
            <a:r>
              <a:rPr lang="en-US" dirty="0"/>
              <a:t>Access Medicine</a:t>
            </a:r>
          </a:p>
          <a:p>
            <a:endParaRPr lang="en-US" dirty="0"/>
          </a:p>
        </p:txBody>
      </p:sp>
      <p:sp>
        <p:nvSpPr>
          <p:cNvPr id="4" name="Slide Number Placeholder 3"/>
          <p:cNvSpPr>
            <a:spLocks noGrp="1"/>
          </p:cNvSpPr>
          <p:nvPr>
            <p:ph type="sldNum" sz="quarter" idx="10"/>
          </p:nvPr>
        </p:nvSpPr>
        <p:spPr/>
        <p:txBody>
          <a:bodyPr/>
          <a:lstStyle/>
          <a:p>
            <a:fld id="{7B97D682-975C-4BA4-87F8-45EB454C4BEC}" type="slidenum">
              <a:rPr lang="en-US" smtClean="0"/>
              <a:t>34</a:t>
            </a:fld>
            <a:endParaRPr lang="en-US"/>
          </a:p>
        </p:txBody>
      </p:sp>
    </p:spTree>
    <p:extLst>
      <p:ext uri="{BB962C8B-B14F-4D97-AF65-F5344CB8AC3E}">
        <p14:creationId xmlns:p14="http://schemas.microsoft.com/office/powerpoint/2010/main" val="4033235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MEDLINE through PubMed and OVID</a:t>
            </a:r>
          </a:p>
          <a:p>
            <a:pPr lvl="1"/>
            <a:r>
              <a:rPr lang="en-US" dirty="0"/>
              <a:t>Cochrane Databases (Ovid)</a:t>
            </a:r>
          </a:p>
          <a:p>
            <a:pPr lvl="1"/>
            <a:r>
              <a:rPr lang="en-US" dirty="0"/>
              <a:t>TRIP (Turning Research into Practice)</a:t>
            </a:r>
          </a:p>
          <a:p>
            <a:pPr lvl="1"/>
            <a:r>
              <a:rPr lang="en-US" dirty="0"/>
              <a:t>Clinical Key</a:t>
            </a:r>
          </a:p>
          <a:p>
            <a:pPr lvl="1"/>
            <a:r>
              <a:rPr lang="en-US" dirty="0"/>
              <a:t>Access Medicine</a:t>
            </a:r>
          </a:p>
          <a:p>
            <a:endParaRPr lang="en-US" dirty="0"/>
          </a:p>
        </p:txBody>
      </p:sp>
      <p:sp>
        <p:nvSpPr>
          <p:cNvPr id="4" name="Slide Number Placeholder 3"/>
          <p:cNvSpPr>
            <a:spLocks noGrp="1"/>
          </p:cNvSpPr>
          <p:nvPr>
            <p:ph type="sldNum" sz="quarter" idx="10"/>
          </p:nvPr>
        </p:nvSpPr>
        <p:spPr/>
        <p:txBody>
          <a:bodyPr/>
          <a:lstStyle/>
          <a:p>
            <a:fld id="{7B97D682-975C-4BA4-87F8-45EB454C4BEC}" type="slidenum">
              <a:rPr lang="en-US" smtClean="0"/>
              <a:t>35</a:t>
            </a:fld>
            <a:endParaRPr lang="en-US"/>
          </a:p>
        </p:txBody>
      </p:sp>
    </p:spTree>
    <p:extLst>
      <p:ext uri="{BB962C8B-B14F-4D97-AF65-F5344CB8AC3E}">
        <p14:creationId xmlns:p14="http://schemas.microsoft.com/office/powerpoint/2010/main" val="4202889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MEDLINE through PubMed and OVID</a:t>
            </a:r>
          </a:p>
          <a:p>
            <a:pPr lvl="1"/>
            <a:r>
              <a:rPr lang="en-US" dirty="0"/>
              <a:t>Cochrane Databases (Ovid)</a:t>
            </a:r>
          </a:p>
          <a:p>
            <a:pPr lvl="1"/>
            <a:r>
              <a:rPr lang="en-US" dirty="0"/>
              <a:t>TRIP (Turning Research into Practice)</a:t>
            </a:r>
          </a:p>
          <a:p>
            <a:pPr lvl="1"/>
            <a:r>
              <a:rPr lang="en-US" dirty="0"/>
              <a:t>Clinical Key</a:t>
            </a:r>
          </a:p>
          <a:p>
            <a:pPr lvl="1"/>
            <a:r>
              <a:rPr lang="en-US" dirty="0"/>
              <a:t>Access Medicine</a:t>
            </a:r>
          </a:p>
          <a:p>
            <a:endParaRPr lang="en-US" dirty="0"/>
          </a:p>
        </p:txBody>
      </p:sp>
      <p:sp>
        <p:nvSpPr>
          <p:cNvPr id="4" name="Slide Number Placeholder 3"/>
          <p:cNvSpPr>
            <a:spLocks noGrp="1"/>
          </p:cNvSpPr>
          <p:nvPr>
            <p:ph type="sldNum" sz="quarter" idx="10"/>
          </p:nvPr>
        </p:nvSpPr>
        <p:spPr/>
        <p:txBody>
          <a:bodyPr/>
          <a:lstStyle/>
          <a:p>
            <a:fld id="{7B97D682-975C-4BA4-87F8-45EB454C4BEC}" type="slidenum">
              <a:rPr lang="en-US" smtClean="0"/>
              <a:t>36</a:t>
            </a:fld>
            <a:endParaRPr lang="en-US"/>
          </a:p>
        </p:txBody>
      </p:sp>
    </p:spTree>
    <p:extLst>
      <p:ext uri="{BB962C8B-B14F-4D97-AF65-F5344CB8AC3E}">
        <p14:creationId xmlns:p14="http://schemas.microsoft.com/office/powerpoint/2010/main" val="3863294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6213" y="900113"/>
            <a:ext cx="4321175" cy="24304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1D0-8E1B-49C7-849B-A28568D94497}" type="slidenum">
              <a:rPr kumimoji="0" lang="en-US" sz="1200" b="0" i="0" u="none" strike="noStrike" kern="1200" cap="none" spc="0" normalizeH="0" baseline="0" noProof="0" smtClean="0">
                <a:ln>
                  <a:noFill/>
                </a:ln>
                <a:solidFill>
                  <a:srgbClr val="3C474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3C474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310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MEDLINE through PubMed and OVID</a:t>
            </a:r>
          </a:p>
          <a:p>
            <a:pPr lvl="1"/>
            <a:r>
              <a:rPr lang="en-US" dirty="0"/>
              <a:t>Cochrane Databases (Ovid)</a:t>
            </a:r>
          </a:p>
          <a:p>
            <a:pPr lvl="1"/>
            <a:r>
              <a:rPr lang="en-US" dirty="0"/>
              <a:t>TRIP (Turning Research into Practice)</a:t>
            </a:r>
          </a:p>
          <a:p>
            <a:pPr lvl="1"/>
            <a:r>
              <a:rPr lang="en-US" dirty="0"/>
              <a:t>Clinical Key</a:t>
            </a:r>
          </a:p>
          <a:p>
            <a:pPr lvl="1"/>
            <a:r>
              <a:rPr lang="en-US" dirty="0"/>
              <a:t>Access Medicine</a:t>
            </a:r>
          </a:p>
          <a:p>
            <a:endParaRPr lang="en-US" dirty="0"/>
          </a:p>
        </p:txBody>
      </p:sp>
      <p:sp>
        <p:nvSpPr>
          <p:cNvPr id="4" name="Slide Number Placeholder 3"/>
          <p:cNvSpPr>
            <a:spLocks noGrp="1"/>
          </p:cNvSpPr>
          <p:nvPr>
            <p:ph type="sldNum" sz="quarter" idx="10"/>
          </p:nvPr>
        </p:nvSpPr>
        <p:spPr/>
        <p:txBody>
          <a:bodyPr/>
          <a:lstStyle/>
          <a:p>
            <a:fld id="{7B97D682-975C-4BA4-87F8-45EB454C4BEC}" type="slidenum">
              <a:rPr lang="en-US" smtClean="0"/>
              <a:t>41</a:t>
            </a:fld>
            <a:endParaRPr lang="en-US"/>
          </a:p>
        </p:txBody>
      </p:sp>
    </p:spTree>
    <p:extLst>
      <p:ext uri="{BB962C8B-B14F-4D97-AF65-F5344CB8AC3E}">
        <p14:creationId xmlns:p14="http://schemas.microsoft.com/office/powerpoint/2010/main" val="3236440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Library Point of Care Resources</a:t>
            </a:r>
          </a:p>
          <a:p>
            <a:pPr lvl="1"/>
            <a:r>
              <a:rPr lang="en-US" dirty="0" err="1"/>
              <a:t>UpToDate</a:t>
            </a:r>
            <a:endParaRPr lang="en-US" dirty="0"/>
          </a:p>
          <a:p>
            <a:pPr lvl="1"/>
            <a:r>
              <a:rPr lang="en-US" dirty="0"/>
              <a:t>First Consult</a:t>
            </a:r>
          </a:p>
          <a:p>
            <a:pPr lvl="1"/>
            <a:r>
              <a:rPr lang="en-US" dirty="0"/>
              <a:t>Micromedex and Lexi Comp</a:t>
            </a:r>
          </a:p>
          <a:p>
            <a:pPr lvl="1"/>
            <a:r>
              <a:rPr lang="en-US" dirty="0"/>
              <a:t>Essential Evidence Plus</a:t>
            </a:r>
          </a:p>
          <a:p>
            <a:endParaRPr lang="en-US" dirty="0"/>
          </a:p>
        </p:txBody>
      </p:sp>
      <p:sp>
        <p:nvSpPr>
          <p:cNvPr id="4" name="Slide Number Placeholder 3"/>
          <p:cNvSpPr>
            <a:spLocks noGrp="1"/>
          </p:cNvSpPr>
          <p:nvPr>
            <p:ph type="sldNum" sz="quarter" idx="10"/>
          </p:nvPr>
        </p:nvSpPr>
        <p:spPr/>
        <p:txBody>
          <a:bodyPr/>
          <a:lstStyle/>
          <a:p>
            <a:fld id="{7B97D682-975C-4BA4-87F8-45EB454C4BEC}" type="slidenum">
              <a:rPr lang="en-US" smtClean="0"/>
              <a:t>44</a:t>
            </a:fld>
            <a:endParaRPr lang="en-US"/>
          </a:p>
        </p:txBody>
      </p:sp>
    </p:spTree>
    <p:extLst>
      <p:ext uri="{BB962C8B-B14F-4D97-AF65-F5344CB8AC3E}">
        <p14:creationId xmlns:p14="http://schemas.microsoft.com/office/powerpoint/2010/main" val="3546635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MEDLINE through PubMed and OVID</a:t>
            </a:r>
          </a:p>
          <a:p>
            <a:pPr lvl="1"/>
            <a:r>
              <a:rPr lang="en-US" dirty="0"/>
              <a:t>Cochrane Databases (Ovid)</a:t>
            </a:r>
          </a:p>
          <a:p>
            <a:pPr lvl="1"/>
            <a:r>
              <a:rPr lang="en-US" dirty="0"/>
              <a:t>Clinical Key</a:t>
            </a:r>
          </a:p>
          <a:p>
            <a:pPr lvl="1"/>
            <a:r>
              <a:rPr lang="en-US" dirty="0"/>
              <a:t>Access Medicine</a:t>
            </a:r>
          </a:p>
          <a:p>
            <a:endParaRPr lang="en-US" dirty="0"/>
          </a:p>
        </p:txBody>
      </p:sp>
      <p:sp>
        <p:nvSpPr>
          <p:cNvPr id="4" name="Slide Number Placeholder 3"/>
          <p:cNvSpPr>
            <a:spLocks noGrp="1"/>
          </p:cNvSpPr>
          <p:nvPr>
            <p:ph type="sldNum" sz="quarter" idx="10"/>
          </p:nvPr>
        </p:nvSpPr>
        <p:spPr/>
        <p:txBody>
          <a:bodyPr/>
          <a:lstStyle/>
          <a:p>
            <a:fld id="{7B97D682-975C-4BA4-87F8-45EB454C4BEC}" type="slidenum">
              <a:rPr lang="en-US" smtClean="0"/>
              <a:t>46</a:t>
            </a:fld>
            <a:endParaRPr lang="en-US"/>
          </a:p>
        </p:txBody>
      </p:sp>
    </p:spTree>
    <p:extLst>
      <p:ext uri="{BB962C8B-B14F-4D97-AF65-F5344CB8AC3E}">
        <p14:creationId xmlns:p14="http://schemas.microsoft.com/office/powerpoint/2010/main" val="1169948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MEDLINE through PubMed and OVID</a:t>
            </a:r>
          </a:p>
          <a:p>
            <a:pPr lvl="1"/>
            <a:r>
              <a:rPr lang="en-US" dirty="0"/>
              <a:t>Cochrane Databases (Ovid)</a:t>
            </a:r>
          </a:p>
          <a:p>
            <a:pPr lvl="1"/>
            <a:r>
              <a:rPr lang="en-US" dirty="0"/>
              <a:t>Clinical Key</a:t>
            </a:r>
          </a:p>
          <a:p>
            <a:pPr lvl="1"/>
            <a:r>
              <a:rPr lang="en-US" dirty="0"/>
              <a:t>Access Medicine</a:t>
            </a:r>
          </a:p>
          <a:p>
            <a:endParaRPr lang="en-US" dirty="0"/>
          </a:p>
        </p:txBody>
      </p:sp>
      <p:sp>
        <p:nvSpPr>
          <p:cNvPr id="4" name="Slide Number Placeholder 3"/>
          <p:cNvSpPr>
            <a:spLocks noGrp="1"/>
          </p:cNvSpPr>
          <p:nvPr>
            <p:ph type="sldNum" sz="quarter" idx="10"/>
          </p:nvPr>
        </p:nvSpPr>
        <p:spPr/>
        <p:txBody>
          <a:bodyPr/>
          <a:lstStyle/>
          <a:p>
            <a:fld id="{7B97D682-975C-4BA4-87F8-45EB454C4BEC}" type="slidenum">
              <a:rPr lang="en-US" smtClean="0"/>
              <a:t>50</a:t>
            </a:fld>
            <a:endParaRPr lang="en-US"/>
          </a:p>
        </p:txBody>
      </p:sp>
    </p:spTree>
    <p:extLst>
      <p:ext uri="{BB962C8B-B14F-4D97-AF65-F5344CB8AC3E}">
        <p14:creationId xmlns:p14="http://schemas.microsoft.com/office/powerpoint/2010/main" val="2875001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Library Point of Care Resources</a:t>
            </a:r>
          </a:p>
          <a:p>
            <a:pPr lvl="1"/>
            <a:r>
              <a:rPr lang="en-US" dirty="0" err="1"/>
              <a:t>UpToDate</a:t>
            </a:r>
            <a:endParaRPr lang="en-US" dirty="0"/>
          </a:p>
          <a:p>
            <a:pPr lvl="1"/>
            <a:r>
              <a:rPr lang="en-US" dirty="0"/>
              <a:t>First Consult</a:t>
            </a:r>
          </a:p>
          <a:p>
            <a:pPr lvl="1"/>
            <a:r>
              <a:rPr lang="en-US" dirty="0"/>
              <a:t>Micromedex and Lexi Comp</a:t>
            </a:r>
          </a:p>
          <a:p>
            <a:pPr lvl="1"/>
            <a:r>
              <a:rPr lang="en-US" dirty="0"/>
              <a:t>Essential Evidence Plus</a:t>
            </a:r>
          </a:p>
          <a:p>
            <a:endParaRPr lang="en-US" dirty="0"/>
          </a:p>
        </p:txBody>
      </p:sp>
      <p:sp>
        <p:nvSpPr>
          <p:cNvPr id="4" name="Slide Number Placeholder 3"/>
          <p:cNvSpPr>
            <a:spLocks noGrp="1"/>
          </p:cNvSpPr>
          <p:nvPr>
            <p:ph type="sldNum" sz="quarter" idx="10"/>
          </p:nvPr>
        </p:nvSpPr>
        <p:spPr/>
        <p:txBody>
          <a:bodyPr/>
          <a:lstStyle/>
          <a:p>
            <a:fld id="{7B97D682-975C-4BA4-87F8-45EB454C4BEC}" type="slidenum">
              <a:rPr lang="en-US" smtClean="0"/>
              <a:t>53</a:t>
            </a:fld>
            <a:endParaRPr lang="en-US"/>
          </a:p>
        </p:txBody>
      </p:sp>
    </p:spTree>
    <p:extLst>
      <p:ext uri="{BB962C8B-B14F-4D97-AF65-F5344CB8AC3E}">
        <p14:creationId xmlns:p14="http://schemas.microsoft.com/office/powerpoint/2010/main" val="2209554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Library Point of Care Resources</a:t>
            </a:r>
          </a:p>
          <a:p>
            <a:pPr lvl="1"/>
            <a:r>
              <a:rPr lang="en-US" dirty="0" err="1"/>
              <a:t>UpToDate</a:t>
            </a:r>
            <a:endParaRPr lang="en-US" dirty="0"/>
          </a:p>
          <a:p>
            <a:pPr lvl="1"/>
            <a:r>
              <a:rPr lang="en-US" dirty="0"/>
              <a:t>First Consult</a:t>
            </a:r>
          </a:p>
          <a:p>
            <a:pPr lvl="1"/>
            <a:r>
              <a:rPr lang="en-US" dirty="0"/>
              <a:t>Micromedex and Lexi Comp</a:t>
            </a:r>
          </a:p>
          <a:p>
            <a:pPr lvl="1"/>
            <a:r>
              <a:rPr lang="en-US" dirty="0"/>
              <a:t>Essential Evidence Plus</a:t>
            </a:r>
          </a:p>
          <a:p>
            <a:endParaRPr lang="en-US" dirty="0"/>
          </a:p>
        </p:txBody>
      </p:sp>
      <p:sp>
        <p:nvSpPr>
          <p:cNvPr id="4" name="Slide Number Placeholder 3"/>
          <p:cNvSpPr>
            <a:spLocks noGrp="1"/>
          </p:cNvSpPr>
          <p:nvPr>
            <p:ph type="sldNum" sz="quarter" idx="10"/>
          </p:nvPr>
        </p:nvSpPr>
        <p:spPr/>
        <p:txBody>
          <a:bodyPr/>
          <a:lstStyle/>
          <a:p>
            <a:fld id="{7B97D682-975C-4BA4-87F8-45EB454C4BEC}" type="slidenum">
              <a:rPr lang="en-US" smtClean="0"/>
              <a:t>54</a:t>
            </a:fld>
            <a:endParaRPr lang="en-US"/>
          </a:p>
        </p:txBody>
      </p:sp>
    </p:spTree>
    <p:extLst>
      <p:ext uri="{BB962C8B-B14F-4D97-AF65-F5344CB8AC3E}">
        <p14:creationId xmlns:p14="http://schemas.microsoft.com/office/powerpoint/2010/main" val="2727869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Library Point of Care Resources</a:t>
            </a:r>
          </a:p>
          <a:p>
            <a:pPr lvl="1"/>
            <a:r>
              <a:rPr lang="en-US" dirty="0" err="1"/>
              <a:t>UpToDate</a:t>
            </a:r>
            <a:endParaRPr lang="en-US" dirty="0"/>
          </a:p>
          <a:p>
            <a:pPr lvl="1"/>
            <a:r>
              <a:rPr lang="en-US" dirty="0"/>
              <a:t>First Consult</a:t>
            </a:r>
          </a:p>
          <a:p>
            <a:pPr lvl="1"/>
            <a:r>
              <a:rPr lang="en-US" dirty="0"/>
              <a:t>Micromedex and Lexi Comp</a:t>
            </a:r>
          </a:p>
          <a:p>
            <a:pPr lvl="1"/>
            <a:r>
              <a:rPr lang="en-US" dirty="0"/>
              <a:t>Essential Evidence Plus</a:t>
            </a:r>
          </a:p>
          <a:p>
            <a:endParaRPr lang="en-US" dirty="0"/>
          </a:p>
        </p:txBody>
      </p:sp>
      <p:sp>
        <p:nvSpPr>
          <p:cNvPr id="4" name="Slide Number Placeholder 3"/>
          <p:cNvSpPr>
            <a:spLocks noGrp="1"/>
          </p:cNvSpPr>
          <p:nvPr>
            <p:ph type="sldNum" sz="quarter" idx="10"/>
          </p:nvPr>
        </p:nvSpPr>
        <p:spPr/>
        <p:txBody>
          <a:bodyPr/>
          <a:lstStyle/>
          <a:p>
            <a:fld id="{7B97D682-975C-4BA4-87F8-45EB454C4BEC}" type="slidenum">
              <a:rPr lang="en-US" smtClean="0"/>
              <a:t>55</a:t>
            </a:fld>
            <a:endParaRPr lang="en-US"/>
          </a:p>
        </p:txBody>
      </p:sp>
    </p:spTree>
    <p:extLst>
      <p:ext uri="{BB962C8B-B14F-4D97-AF65-F5344CB8AC3E}">
        <p14:creationId xmlns:p14="http://schemas.microsoft.com/office/powerpoint/2010/main" val="84895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Library Point of Care Resources</a:t>
            </a:r>
          </a:p>
          <a:p>
            <a:pPr lvl="1"/>
            <a:r>
              <a:rPr lang="en-US" dirty="0" err="1"/>
              <a:t>UpToDate</a:t>
            </a:r>
            <a:endParaRPr lang="en-US" dirty="0"/>
          </a:p>
          <a:p>
            <a:pPr lvl="1"/>
            <a:r>
              <a:rPr lang="en-US" dirty="0"/>
              <a:t>First Consult</a:t>
            </a:r>
          </a:p>
          <a:p>
            <a:pPr lvl="1"/>
            <a:r>
              <a:rPr lang="en-US" dirty="0"/>
              <a:t>Micromedex and Lexi Comp</a:t>
            </a:r>
          </a:p>
          <a:p>
            <a:pPr lvl="1"/>
            <a:r>
              <a:rPr lang="en-US" dirty="0"/>
              <a:t>Essential Evidence Plus</a:t>
            </a:r>
          </a:p>
          <a:p>
            <a:endParaRPr lang="en-US" dirty="0"/>
          </a:p>
        </p:txBody>
      </p:sp>
      <p:sp>
        <p:nvSpPr>
          <p:cNvPr id="4" name="Slide Number Placeholder 3"/>
          <p:cNvSpPr>
            <a:spLocks noGrp="1"/>
          </p:cNvSpPr>
          <p:nvPr>
            <p:ph type="sldNum" sz="quarter" idx="10"/>
          </p:nvPr>
        </p:nvSpPr>
        <p:spPr/>
        <p:txBody>
          <a:bodyPr/>
          <a:lstStyle/>
          <a:p>
            <a:fld id="{7B97D682-975C-4BA4-87F8-45EB454C4BEC}" type="slidenum">
              <a:rPr lang="en-US" smtClean="0"/>
              <a:t>56</a:t>
            </a:fld>
            <a:endParaRPr lang="en-US"/>
          </a:p>
        </p:txBody>
      </p:sp>
    </p:spTree>
    <p:extLst>
      <p:ext uri="{BB962C8B-B14F-4D97-AF65-F5344CB8AC3E}">
        <p14:creationId xmlns:p14="http://schemas.microsoft.com/office/powerpoint/2010/main" val="1319666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MEDLINE through PubMed and OVID</a:t>
            </a:r>
          </a:p>
          <a:p>
            <a:pPr lvl="1"/>
            <a:r>
              <a:rPr lang="en-US" dirty="0"/>
              <a:t>Cochrane Databases (Ovid)</a:t>
            </a:r>
          </a:p>
          <a:p>
            <a:pPr lvl="1"/>
            <a:r>
              <a:rPr lang="en-US" dirty="0"/>
              <a:t>Clinical Key</a:t>
            </a:r>
          </a:p>
          <a:p>
            <a:pPr lvl="1"/>
            <a:r>
              <a:rPr lang="en-US" dirty="0"/>
              <a:t>Access Medicine</a:t>
            </a:r>
          </a:p>
          <a:p>
            <a:endParaRPr lang="en-US" dirty="0"/>
          </a:p>
        </p:txBody>
      </p:sp>
      <p:sp>
        <p:nvSpPr>
          <p:cNvPr id="4" name="Slide Number Placeholder 3"/>
          <p:cNvSpPr>
            <a:spLocks noGrp="1"/>
          </p:cNvSpPr>
          <p:nvPr>
            <p:ph type="sldNum" sz="quarter" idx="10"/>
          </p:nvPr>
        </p:nvSpPr>
        <p:spPr/>
        <p:txBody>
          <a:bodyPr/>
          <a:lstStyle/>
          <a:p>
            <a:fld id="{7B97D682-975C-4BA4-87F8-45EB454C4BEC}" type="slidenum">
              <a:rPr lang="en-US" smtClean="0"/>
              <a:t>57</a:t>
            </a:fld>
            <a:endParaRPr lang="en-US"/>
          </a:p>
        </p:txBody>
      </p:sp>
    </p:spTree>
    <p:extLst>
      <p:ext uri="{BB962C8B-B14F-4D97-AF65-F5344CB8AC3E}">
        <p14:creationId xmlns:p14="http://schemas.microsoft.com/office/powerpoint/2010/main" val="2618827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MEDLINE through PubMed and OVID</a:t>
            </a:r>
          </a:p>
          <a:p>
            <a:pPr lvl="1"/>
            <a:r>
              <a:rPr lang="en-US" dirty="0"/>
              <a:t>Cochrane Databases (Ovid)</a:t>
            </a:r>
          </a:p>
          <a:p>
            <a:pPr lvl="1"/>
            <a:r>
              <a:rPr lang="en-US" dirty="0"/>
              <a:t>Clinical Key</a:t>
            </a:r>
          </a:p>
          <a:p>
            <a:pPr lvl="1"/>
            <a:r>
              <a:rPr lang="en-US" dirty="0"/>
              <a:t>Access Medicine</a:t>
            </a:r>
          </a:p>
        </p:txBody>
      </p:sp>
      <p:sp>
        <p:nvSpPr>
          <p:cNvPr id="4" name="Slide Number Placeholder 3"/>
          <p:cNvSpPr>
            <a:spLocks noGrp="1"/>
          </p:cNvSpPr>
          <p:nvPr>
            <p:ph type="sldNum" sz="quarter" idx="10"/>
          </p:nvPr>
        </p:nvSpPr>
        <p:spPr/>
        <p:txBody>
          <a:bodyPr/>
          <a:lstStyle/>
          <a:p>
            <a:fld id="{7B97D682-975C-4BA4-87F8-45EB454C4BEC}" type="slidenum">
              <a:rPr lang="en-US" smtClean="0"/>
              <a:t>58</a:t>
            </a:fld>
            <a:endParaRPr lang="en-US"/>
          </a:p>
        </p:txBody>
      </p:sp>
    </p:spTree>
    <p:extLst>
      <p:ext uri="{BB962C8B-B14F-4D97-AF65-F5344CB8AC3E}">
        <p14:creationId xmlns:p14="http://schemas.microsoft.com/office/powerpoint/2010/main" val="3398595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6213" y="900113"/>
            <a:ext cx="4321175" cy="24304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1D0-8E1B-49C7-849B-A28568D94497}" type="slidenum">
              <a:rPr kumimoji="0" lang="en-US" sz="1200" b="0" i="0" u="none" strike="noStrike" kern="1200" cap="none" spc="0" normalizeH="0" baseline="0" noProof="0" smtClean="0">
                <a:ln>
                  <a:noFill/>
                </a:ln>
                <a:solidFill>
                  <a:srgbClr val="3C474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C474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237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MEDLINE through PubMed and OVID</a:t>
            </a:r>
          </a:p>
          <a:p>
            <a:pPr lvl="1"/>
            <a:r>
              <a:rPr lang="en-US" dirty="0"/>
              <a:t>Cochrane Databases (Ovid)</a:t>
            </a:r>
          </a:p>
          <a:p>
            <a:pPr lvl="1"/>
            <a:r>
              <a:rPr lang="en-US" dirty="0"/>
              <a:t>TRIP (Turning Research into Practice)</a:t>
            </a:r>
          </a:p>
          <a:p>
            <a:pPr lvl="1"/>
            <a:r>
              <a:rPr lang="en-US" dirty="0"/>
              <a:t>Clinical Key</a:t>
            </a:r>
          </a:p>
          <a:p>
            <a:pPr lvl="1"/>
            <a:r>
              <a:rPr lang="en-US" dirty="0"/>
              <a:t>Access Medicine</a:t>
            </a:r>
          </a:p>
          <a:p>
            <a:endParaRPr lang="en-US" dirty="0"/>
          </a:p>
        </p:txBody>
      </p:sp>
      <p:sp>
        <p:nvSpPr>
          <p:cNvPr id="4" name="Slide Number Placeholder 3"/>
          <p:cNvSpPr>
            <a:spLocks noGrp="1"/>
          </p:cNvSpPr>
          <p:nvPr>
            <p:ph type="sldNum" sz="quarter" idx="10"/>
          </p:nvPr>
        </p:nvSpPr>
        <p:spPr/>
        <p:txBody>
          <a:bodyPr/>
          <a:lstStyle/>
          <a:p>
            <a:fld id="{7B97D682-975C-4BA4-87F8-45EB454C4BEC}" type="slidenum">
              <a:rPr lang="en-US" smtClean="0"/>
              <a:t>59</a:t>
            </a:fld>
            <a:endParaRPr lang="en-US"/>
          </a:p>
        </p:txBody>
      </p:sp>
    </p:spTree>
    <p:extLst>
      <p:ext uri="{BB962C8B-B14F-4D97-AF65-F5344CB8AC3E}">
        <p14:creationId xmlns:p14="http://schemas.microsoft.com/office/powerpoint/2010/main" val="2149152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MEDLINE through PubMed and OVID</a:t>
            </a:r>
          </a:p>
          <a:p>
            <a:pPr lvl="1"/>
            <a:r>
              <a:rPr lang="en-US" dirty="0"/>
              <a:t>Cochrane Databases (Ovid)</a:t>
            </a:r>
          </a:p>
          <a:p>
            <a:pPr lvl="1"/>
            <a:r>
              <a:rPr lang="en-US" dirty="0"/>
              <a:t>TRIP (Turning Research into Practice)</a:t>
            </a:r>
          </a:p>
          <a:p>
            <a:pPr lvl="1"/>
            <a:r>
              <a:rPr lang="en-US" dirty="0"/>
              <a:t>Clinical Key</a:t>
            </a:r>
          </a:p>
          <a:p>
            <a:pPr lvl="1"/>
            <a:r>
              <a:rPr lang="en-US" dirty="0"/>
              <a:t>Access Medicine</a:t>
            </a:r>
          </a:p>
          <a:p>
            <a:endParaRPr lang="en-US" dirty="0"/>
          </a:p>
        </p:txBody>
      </p:sp>
      <p:sp>
        <p:nvSpPr>
          <p:cNvPr id="4" name="Slide Number Placeholder 3"/>
          <p:cNvSpPr>
            <a:spLocks noGrp="1"/>
          </p:cNvSpPr>
          <p:nvPr>
            <p:ph type="sldNum" sz="quarter" idx="10"/>
          </p:nvPr>
        </p:nvSpPr>
        <p:spPr/>
        <p:txBody>
          <a:bodyPr/>
          <a:lstStyle/>
          <a:p>
            <a:fld id="{7B97D682-975C-4BA4-87F8-45EB454C4BEC}" type="slidenum">
              <a:rPr lang="en-US" smtClean="0"/>
              <a:t>60</a:t>
            </a:fld>
            <a:endParaRPr lang="en-US"/>
          </a:p>
        </p:txBody>
      </p:sp>
    </p:spTree>
    <p:extLst>
      <p:ext uri="{BB962C8B-B14F-4D97-AF65-F5344CB8AC3E}">
        <p14:creationId xmlns:p14="http://schemas.microsoft.com/office/powerpoint/2010/main" val="829922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 the top</a:t>
            </a:r>
          </a:p>
          <a:p>
            <a:r>
              <a:rPr lang="en-US" dirty="0"/>
              <a:t>ADD – Upload document, Import References, Create a new reference</a:t>
            </a:r>
          </a:p>
          <a:p>
            <a:r>
              <a:rPr lang="en-US" dirty="0"/>
              <a:t>FOLDER</a:t>
            </a:r>
            <a:r>
              <a:rPr lang="en-US" baseline="0" dirty="0"/>
              <a:t> – Assign to a folder or create a folder and assign</a:t>
            </a:r>
            <a:endParaRPr lang="en-US" dirty="0"/>
          </a:p>
          <a:p>
            <a:r>
              <a:rPr lang="en-US" dirty="0"/>
              <a:t>SHARE – Share folder, export references, copy shared references</a:t>
            </a:r>
          </a:p>
          <a:p>
            <a:r>
              <a:rPr lang="en-US" dirty="0"/>
              <a:t>CITATION</a:t>
            </a:r>
            <a:r>
              <a:rPr lang="en-US" baseline="0" dirty="0"/>
              <a:t> – Create bibliography, quick cite, citations style editor</a:t>
            </a:r>
          </a:p>
          <a:p>
            <a:r>
              <a:rPr lang="en-US" baseline="0" dirty="0"/>
              <a:t>TRASH – Remove from folder or delete</a:t>
            </a:r>
          </a:p>
          <a:p>
            <a:r>
              <a:rPr lang="en-US" baseline="0" dirty="0"/>
              <a:t>TAGS – search for existing tags or create new ones (can also do this on individual citations)</a:t>
            </a:r>
          </a:p>
          <a:p>
            <a:r>
              <a:rPr lang="en-US" baseline="0" dirty="0"/>
              <a:t>SETTINGS – Find duplicates, tools (web button, Word/google program link), bulk edit</a:t>
            </a:r>
          </a:p>
          <a:p>
            <a:r>
              <a:rPr lang="en-US" baseline="0" dirty="0"/>
              <a:t>SEARCH – Search references</a:t>
            </a:r>
          </a:p>
          <a:p>
            <a:endParaRPr lang="en-US" baseline="0" dirty="0"/>
          </a:p>
          <a:p>
            <a:r>
              <a:rPr lang="en-US" baseline="0" dirty="0"/>
              <a:t>Across the left side</a:t>
            </a:r>
          </a:p>
          <a:p>
            <a:r>
              <a:rPr lang="en-US" baseline="0" dirty="0"/>
              <a:t>ALL REFERENCES – references for this project</a:t>
            </a:r>
          </a:p>
          <a:p>
            <a:r>
              <a:rPr lang="en-US" baseline="0" dirty="0"/>
              <a:t>SEARCH DATABASES – basic search in PubMed, can search for other databases</a:t>
            </a:r>
          </a:p>
          <a:p>
            <a:r>
              <a:rPr lang="en-US" baseline="0" dirty="0"/>
              <a:t>LAST IMPORTED – </a:t>
            </a:r>
          </a:p>
          <a:p>
            <a:r>
              <a:rPr lang="en-US" baseline="0" dirty="0"/>
              <a:t>SHARING – </a:t>
            </a:r>
          </a:p>
          <a:p>
            <a:r>
              <a:rPr lang="en-US" baseline="0" dirty="0"/>
              <a:t>MY FOLDERS – create folders here to use for different papers</a:t>
            </a:r>
          </a:p>
          <a:p>
            <a:r>
              <a:rPr lang="en-US" baseline="0" dirty="0"/>
              <a:t>TAGS – </a:t>
            </a:r>
          </a:p>
          <a:p>
            <a:r>
              <a:rPr lang="en-US" baseline="0" dirty="0"/>
              <a:t>DELETED - </a:t>
            </a:r>
          </a:p>
          <a:p>
            <a:endParaRPr lang="en-US" dirty="0"/>
          </a:p>
          <a:p>
            <a:endParaRPr lang="en-US" dirty="0"/>
          </a:p>
        </p:txBody>
      </p:sp>
      <p:sp>
        <p:nvSpPr>
          <p:cNvPr id="4" name="Slide Number Placeholder 3"/>
          <p:cNvSpPr>
            <a:spLocks noGrp="1"/>
          </p:cNvSpPr>
          <p:nvPr>
            <p:ph type="sldNum" sz="quarter" idx="10"/>
          </p:nvPr>
        </p:nvSpPr>
        <p:spPr/>
        <p:txBody>
          <a:bodyPr/>
          <a:lstStyle/>
          <a:p>
            <a:fld id="{7B97D682-975C-4BA4-87F8-45EB454C4BEC}" type="slidenum">
              <a:rPr lang="en-US" smtClean="0"/>
              <a:t>63</a:t>
            </a:fld>
            <a:endParaRPr lang="en-US"/>
          </a:p>
        </p:txBody>
      </p:sp>
    </p:spTree>
    <p:extLst>
      <p:ext uri="{BB962C8B-B14F-4D97-AF65-F5344CB8AC3E}">
        <p14:creationId xmlns:p14="http://schemas.microsoft.com/office/powerpoint/2010/main" val="1885396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and faculty can work together in research, education, and practice using the 4 cor</a:t>
            </a:r>
            <a:r>
              <a:rPr lang="en-US" baseline="0" dirty="0"/>
              <a:t>e competencies of IPE (roles and responsibilities, values and ethics, communication, and teamwork) to impact the Quadruple Aim. It all begins with students and faculty working together to impact of healthcare.</a:t>
            </a:r>
            <a:endParaRPr lang="en-US" dirty="0"/>
          </a:p>
        </p:txBody>
      </p:sp>
      <p:sp>
        <p:nvSpPr>
          <p:cNvPr id="4" name="Slide Number Placeholder 3"/>
          <p:cNvSpPr>
            <a:spLocks noGrp="1"/>
          </p:cNvSpPr>
          <p:nvPr>
            <p:ph type="sldNum" sz="quarter" idx="10"/>
          </p:nvPr>
        </p:nvSpPr>
        <p:spPr/>
        <p:txBody>
          <a:bodyPr/>
          <a:lstStyle/>
          <a:p>
            <a:fld id="{D41ECE91-2AE0-2A4C-A768-4D2B7E8A36B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306067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6213" y="900113"/>
            <a:ext cx="4321175" cy="24304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1D0-8E1B-49C7-849B-A28568D94497}" type="slidenum">
              <a:rPr kumimoji="0" lang="en-US" sz="1200" b="0" i="0" u="none" strike="noStrike" kern="1200" cap="none" spc="0" normalizeH="0" baseline="0" noProof="0" smtClean="0">
                <a:ln>
                  <a:noFill/>
                </a:ln>
                <a:solidFill>
                  <a:srgbClr val="3C474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3C474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822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6213" y="900113"/>
            <a:ext cx="4321175" cy="2430462"/>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highlight>
                  <a:srgbClr val="EBF1DE"/>
                </a:highlight>
                <a:latin typeface="Calibri" panose="020F0502020204030204" pitchFamily="34" charset="0"/>
              </a:rPr>
              <a:t>Education training - shadowing, inclusive environment; clinical training – topic, in room EHR documentation, climate change; professional wellness support – psychological safety, stress &amp; burnout in the clinic</a:t>
            </a:r>
          </a:p>
          <a:p>
            <a:endParaRPr lang="en-US" sz="1800" b="0" i="0" u="none" strike="noStrike" dirty="0">
              <a:solidFill>
                <a:srgbClr val="000000"/>
              </a:solidFill>
              <a:effectLst/>
              <a:highlight>
                <a:srgbClr val="EBF1DE"/>
              </a:highlight>
              <a:latin typeface="Calibri" panose="020F0502020204030204" pitchFamily="34" charset="0"/>
            </a:endParaRPr>
          </a:p>
          <a:p>
            <a:r>
              <a:rPr lang="en-US" sz="1800" b="0" i="0" u="none" strike="noStrike" dirty="0">
                <a:solidFill>
                  <a:srgbClr val="000000"/>
                </a:solidFill>
                <a:effectLst/>
                <a:highlight>
                  <a:srgbClr val="EBF1DE"/>
                </a:highlight>
                <a:latin typeface="Calibri" panose="020F0502020204030204" pitchFamily="34" charset="0"/>
              </a:rPr>
              <a:t>Cancer Survivors Day - 50/50</a:t>
            </a:r>
          </a:p>
          <a:p>
            <a:r>
              <a:rPr lang="en-US" sz="1800" b="0" i="0" u="none" strike="noStrike" dirty="0">
                <a:solidFill>
                  <a:srgbClr val="000000"/>
                </a:solidFill>
                <a:effectLst/>
                <a:highlight>
                  <a:srgbClr val="EBF1DE"/>
                </a:highlight>
                <a:latin typeface="Calibri" panose="020F0502020204030204" pitchFamily="34" charset="0"/>
              </a:rPr>
              <a:t>Health &amp; Humanities Series - Something the Lord Made</a:t>
            </a:r>
          </a:p>
          <a:p>
            <a:r>
              <a:rPr lang="en-US" sz="1800" b="0" i="0" u="none" strike="noStrike" dirty="0">
                <a:solidFill>
                  <a:srgbClr val="000000"/>
                </a:solidFill>
                <a:effectLst/>
                <a:highlight>
                  <a:srgbClr val="EBF1DE"/>
                </a:highlight>
                <a:latin typeface="Calibri" panose="020F0502020204030204" pitchFamily="34" charset="0"/>
              </a:rPr>
              <a:t>Dental Health - Say Ahh! </a:t>
            </a:r>
          </a:p>
          <a:p>
            <a:r>
              <a:rPr lang="en-US" sz="1800" b="0" i="0" u="none" strike="noStrike" dirty="0">
                <a:solidFill>
                  <a:srgbClr val="000000"/>
                </a:solidFill>
                <a:effectLst/>
                <a:highlight>
                  <a:srgbClr val="EBF1DE"/>
                </a:highlight>
                <a:latin typeface="Calibri" panose="020F0502020204030204" pitchFamily="34" charset="0"/>
              </a:rPr>
              <a:t>Women's Issues - On the Basis of Sex</a:t>
            </a:r>
          </a:p>
          <a:p>
            <a:r>
              <a:rPr lang="en-US" sz="1800" b="0" i="0" u="none" strike="noStrike" dirty="0">
                <a:solidFill>
                  <a:srgbClr val="000000"/>
                </a:solidFill>
                <a:effectLst/>
                <a:highlight>
                  <a:srgbClr val="EBF1DE"/>
                </a:highlight>
                <a:latin typeface="Calibri" panose="020F0502020204030204" pitchFamily="34" charset="0"/>
              </a:rPr>
              <a:t>HPV Oral Health - Someone You Love</a:t>
            </a:r>
          </a:p>
          <a:p>
            <a:r>
              <a:rPr lang="en-US" sz="1800" b="0" i="0" u="none" strike="noStrike" dirty="0" err="1">
                <a:solidFill>
                  <a:srgbClr val="000000"/>
                </a:solidFill>
                <a:effectLst/>
                <a:highlight>
                  <a:srgbClr val="EBF1DE"/>
                </a:highlight>
                <a:latin typeface="Calibri" panose="020F0502020204030204" pitchFamily="34" charset="0"/>
              </a:rPr>
              <a:t>Alzheimers</a:t>
            </a:r>
            <a:r>
              <a:rPr lang="en-US" sz="1800" b="0" i="0" u="none" strike="noStrike" dirty="0">
                <a:solidFill>
                  <a:srgbClr val="000000"/>
                </a:solidFill>
                <a:effectLst/>
                <a:highlight>
                  <a:srgbClr val="EBF1DE"/>
                </a:highlight>
                <a:latin typeface="Calibri" panose="020F0502020204030204" pitchFamily="34" charset="0"/>
              </a:rPr>
              <a:t> and Dementia - Still Alice</a:t>
            </a:r>
          </a:p>
          <a:p>
            <a:r>
              <a:rPr lang="en-US" sz="1800" b="0" i="0" u="none" strike="noStrike" dirty="0">
                <a:solidFill>
                  <a:srgbClr val="000000"/>
                </a:solidFill>
                <a:effectLst/>
                <a:highlight>
                  <a:srgbClr val="EBF1DE"/>
                </a:highlight>
                <a:latin typeface="Calibri" panose="020F0502020204030204" pitchFamily="34" charset="0"/>
              </a:rPr>
              <a:t>Food Insecurity - A Place at the Table</a:t>
            </a:r>
          </a:p>
          <a:p>
            <a:r>
              <a:rPr lang="en-US" sz="1800" b="0" i="0" u="none" strike="noStrike" dirty="0">
                <a:solidFill>
                  <a:srgbClr val="000000"/>
                </a:solidFill>
                <a:effectLst/>
                <a:highlight>
                  <a:srgbClr val="EBF1DE"/>
                </a:highlight>
                <a:latin typeface="Calibri" panose="020F0502020204030204" pitchFamily="34" charset="0"/>
              </a:rPr>
              <a:t>Opioid - Chasing the Dragon</a:t>
            </a:r>
          </a:p>
          <a:p>
            <a:r>
              <a:rPr lang="en-US" sz="1800" b="0" i="0" u="none" strike="noStrike" dirty="0">
                <a:solidFill>
                  <a:srgbClr val="000000"/>
                </a:solidFill>
                <a:effectLst/>
                <a:highlight>
                  <a:srgbClr val="EBF1DE"/>
                </a:highlight>
                <a:latin typeface="Calibri" panose="020F0502020204030204" pitchFamily="34" charset="0"/>
              </a:rPr>
              <a:t>Lifestyle Medicine - Code Blue</a:t>
            </a:r>
          </a:p>
          <a:p>
            <a:r>
              <a:rPr lang="en-US" sz="1800" b="0" i="0" u="none" strike="noStrike" dirty="0">
                <a:solidFill>
                  <a:srgbClr val="000000"/>
                </a:solidFill>
                <a:effectLst/>
                <a:highlight>
                  <a:srgbClr val="EBF1DE"/>
                </a:highlight>
                <a:latin typeface="Calibri" panose="020F0502020204030204" pitchFamily="34" charset="0"/>
              </a:rPr>
              <a:t>Team Sciences - Oceans 11 or Oceans 8</a:t>
            </a:r>
          </a:p>
          <a:p>
            <a:endParaRPr lang="en-US" sz="1800" b="0" i="0" u="none" strike="noStrike" dirty="0">
              <a:solidFill>
                <a:srgbClr val="000000"/>
              </a:solidFill>
              <a:effectLst/>
              <a:highlight>
                <a:srgbClr val="EBF1DE"/>
              </a:highlight>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1D0-8E1B-49C7-849B-A28568D94497}" type="slidenum">
              <a:rPr kumimoji="0" lang="en-US" sz="1200" b="0" i="0" u="none" strike="noStrike" kern="1200" cap="none" spc="0" normalizeH="0" baseline="0" noProof="0" smtClean="0">
                <a:ln>
                  <a:noFill/>
                </a:ln>
                <a:solidFill>
                  <a:srgbClr val="3C474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3C474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556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is simple: just 3</a:t>
            </a:r>
            <a:r>
              <a:rPr lang="en-US" baseline="0" dirty="0"/>
              <a:t> steps (and you have already completed 2 of these steps!). The first step was the IPE 101 Foundational Awareness Presentation and you just complete the 201 Facilitation Workshop- you are on a roll! The next step is for you to be certified in a specific activity you are interested in. This could be Facilitating the Exposure Workshop for Students or </a:t>
            </a:r>
            <a:r>
              <a:rPr lang="en-US" baseline="0" dirty="0" err="1"/>
              <a:t>precepting</a:t>
            </a:r>
            <a:r>
              <a:rPr lang="en-US" baseline="0" dirty="0"/>
              <a:t> at the 12</a:t>
            </a:r>
            <a:r>
              <a:rPr lang="en-US" baseline="30000" dirty="0"/>
              <a:t>th</a:t>
            </a:r>
            <a:r>
              <a:rPr lang="en-US" baseline="0" dirty="0"/>
              <a:t> or North Street Clinics. You could facilitate a movie or book discussion or lead a simulation. The possibilities are endless as you create more activities.  </a:t>
            </a:r>
          </a:p>
          <a:p>
            <a:endParaRPr lang="en-US" baseline="0" dirty="0"/>
          </a:p>
          <a:p>
            <a:r>
              <a:rPr lang="en-US" baseline="0" dirty="0"/>
              <a:t>If you complete 1 of these tracks, you receive the “Facilitator” Certification. If you do 3 (any three that you like), you will receive the “Master Facilitator” Certification.</a:t>
            </a:r>
          </a:p>
          <a:p>
            <a:endParaRPr lang="en-US" baseline="0" dirty="0"/>
          </a:p>
          <a:p>
            <a:r>
              <a:rPr lang="en-US" baseline="0" dirty="0"/>
              <a:t>Grandfathering available</a:t>
            </a:r>
            <a:endParaRPr lang="en-US" dirty="0"/>
          </a:p>
        </p:txBody>
      </p:sp>
      <p:sp>
        <p:nvSpPr>
          <p:cNvPr id="4" name="Slide Number Placeholder 3"/>
          <p:cNvSpPr>
            <a:spLocks noGrp="1"/>
          </p:cNvSpPr>
          <p:nvPr>
            <p:ph type="sldNum" sz="quarter" idx="10"/>
          </p:nvPr>
        </p:nvSpPr>
        <p:spPr/>
        <p:txBody>
          <a:bodyPr/>
          <a:lstStyle/>
          <a:p>
            <a:fld id="{D41ECE91-2AE0-2A4C-A768-4D2B7E8A36B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850857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6213" y="900113"/>
            <a:ext cx="4321175" cy="24304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1D0-8E1B-49C7-849B-A28568D94497}" type="slidenum">
              <a:rPr kumimoji="0" lang="en-US" sz="1200" b="0" i="0" u="none" strike="noStrike" kern="1200" cap="none" spc="0" normalizeH="0" baseline="0" noProof="0" smtClean="0">
                <a:ln>
                  <a:noFill/>
                </a:ln>
                <a:solidFill>
                  <a:srgbClr val="3C474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3C474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301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491D0-8E1B-49C7-849B-A28568D94497}" type="slidenum">
              <a:rPr lang="en-US" smtClean="0"/>
              <a:t>11</a:t>
            </a:fld>
            <a:endParaRPr lang="en-US"/>
          </a:p>
        </p:txBody>
      </p:sp>
    </p:spTree>
    <p:extLst>
      <p:ext uri="{BB962C8B-B14F-4D97-AF65-F5344CB8AC3E}">
        <p14:creationId xmlns:p14="http://schemas.microsoft.com/office/powerpoint/2010/main" val="1940518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55" y="3275318"/>
            <a:ext cx="9134537" cy="182880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45" y="68487"/>
            <a:ext cx="2099446" cy="1017013"/>
          </a:xfrm>
          <a:prstGeom prst="rect">
            <a:avLst/>
          </a:prstGeom>
        </p:spPr>
      </p:pic>
      <p:sp>
        <p:nvSpPr>
          <p:cNvPr id="2" name="Title 1"/>
          <p:cNvSpPr>
            <a:spLocks noGrp="1"/>
          </p:cNvSpPr>
          <p:nvPr>
            <p:ph type="ctrTitle"/>
          </p:nvPr>
        </p:nvSpPr>
        <p:spPr>
          <a:xfrm>
            <a:off x="685800" y="1597819"/>
            <a:ext cx="7772400" cy="1102519"/>
          </a:xfrm>
        </p:spPr>
        <p:txBody>
          <a:bodyPr/>
          <a:lstStyle>
            <a:lvl1pPr>
              <a:defRPr b="1"/>
            </a:lvl1pPr>
          </a:lstStyle>
          <a:p>
            <a:r>
              <a:rPr lang="en-US"/>
              <a:t>Click to edit Master title style</a:t>
            </a:r>
          </a:p>
        </p:txBody>
      </p:sp>
      <p:sp>
        <p:nvSpPr>
          <p:cNvPr id="3" name="Subtitle 2"/>
          <p:cNvSpPr>
            <a:spLocks noGrp="1"/>
          </p:cNvSpPr>
          <p:nvPr>
            <p:ph type="subTitle" idx="1"/>
          </p:nvPr>
        </p:nvSpPr>
        <p:spPr>
          <a:xfrm>
            <a:off x="1360712" y="2618093"/>
            <a:ext cx="6400800" cy="1314450"/>
          </a:xfrm>
        </p:spPr>
        <p:txBody>
          <a:bodyPr/>
          <a:lstStyle>
            <a:lvl1pPr marL="0" indent="0" algn="ctr">
              <a:buNone/>
              <a:defRPr b="1">
                <a:solidFill>
                  <a:srgbClr val="02A1D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69117" y="241713"/>
            <a:ext cx="1786128" cy="670560"/>
          </a:xfrm>
          <a:prstGeom prst="rect">
            <a:avLst/>
          </a:prstGeom>
        </p:spPr>
      </p:pic>
    </p:spTree>
    <p:extLst>
      <p:ext uri="{BB962C8B-B14F-4D97-AF65-F5344CB8AC3E}">
        <p14:creationId xmlns:p14="http://schemas.microsoft.com/office/powerpoint/2010/main" val="1088322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143000" y="685802"/>
            <a:ext cx="7620000" cy="457199"/>
          </a:xfrm>
        </p:spPr>
        <p:txBody>
          <a:bodyPr anchor="t">
            <a:normAutofit/>
          </a:bodyPr>
          <a:lstStyle>
            <a:lvl1pPr algn="l">
              <a:defRPr sz="2400" baseline="0">
                <a:latin typeface="Arial"/>
                <a:cs typeface="Arial"/>
              </a:defRPr>
            </a:lvl1pPr>
          </a:lstStyle>
          <a:p>
            <a:r>
              <a:rPr lang="en-US" dirty="0"/>
              <a:t>Click to add title</a:t>
            </a:r>
          </a:p>
        </p:txBody>
      </p:sp>
      <p:sp>
        <p:nvSpPr>
          <p:cNvPr id="11" name="Content Placeholder 2"/>
          <p:cNvSpPr>
            <a:spLocks noGrp="1"/>
          </p:cNvSpPr>
          <p:nvPr>
            <p:ph idx="13"/>
          </p:nvPr>
        </p:nvSpPr>
        <p:spPr>
          <a:xfrm>
            <a:off x="1143000" y="1325881"/>
            <a:ext cx="7620000" cy="2674620"/>
          </a:xfrm>
        </p:spPr>
        <p:txBody>
          <a:bodyPr/>
          <a:lstStyle>
            <a:lvl1pPr marL="129779" indent="-129779">
              <a:buFont typeface="Arial"/>
              <a:buChar char="•"/>
              <a:defRPr sz="1350">
                <a:latin typeface="Arial"/>
                <a:cs typeface="Arial"/>
              </a:defRPr>
            </a:lvl1pPr>
            <a:lvl2pPr marL="302419" indent="-172641">
              <a:tabLst/>
              <a:defRPr sz="1350">
                <a:latin typeface="Arial"/>
                <a:cs typeface="Arial"/>
              </a:defRPr>
            </a:lvl2pPr>
            <a:lvl3pPr marL="426244" indent="-123825">
              <a:defRPr sz="1350">
                <a:latin typeface="Arial"/>
                <a:cs typeface="Arial"/>
              </a:defRPr>
            </a:lvl3pPr>
            <a:lvl4pPr marL="598885" indent="-172641">
              <a:defRPr sz="1350">
                <a:latin typeface="Arial"/>
                <a:cs typeface="Arial"/>
              </a:defRPr>
            </a:lvl4pPr>
            <a:lvl5pPr marL="728663" indent="-129779">
              <a:defRPr sz="135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5836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762000" y="1600201"/>
            <a:ext cx="7620000" cy="457199"/>
          </a:xfrm>
        </p:spPr>
        <p:txBody>
          <a:bodyPr anchor="t">
            <a:noAutofit/>
          </a:bodyPr>
          <a:lstStyle>
            <a:lvl1pPr algn="ctr">
              <a:defRPr sz="3000" baseline="0">
                <a:latin typeface="Arial"/>
                <a:cs typeface="Arial"/>
              </a:defRPr>
            </a:lvl1pPr>
          </a:lstStyle>
          <a:p>
            <a:r>
              <a:rPr lang="en-US" dirty="0"/>
              <a:t>Click to add title</a:t>
            </a:r>
          </a:p>
        </p:txBody>
      </p:sp>
    </p:spTree>
    <p:extLst>
      <p:ext uri="{BB962C8B-B14F-4D97-AF65-F5344CB8AC3E}">
        <p14:creationId xmlns:p14="http://schemas.microsoft.com/office/powerpoint/2010/main" val="3233148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 name="Group 9"/>
          <p:cNvGrpSpPr/>
          <p:nvPr userDrawn="1"/>
        </p:nvGrpSpPr>
        <p:grpSpPr>
          <a:xfrm>
            <a:off x="0" y="0"/>
            <a:ext cx="9144000" cy="5143501"/>
            <a:chOff x="0" y="0"/>
            <a:chExt cx="9144000" cy="5143501"/>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19800" y="4222550"/>
              <a:ext cx="1528972" cy="740664"/>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r="-2"/>
            <a:stretch/>
          </p:blipFill>
          <p:spPr>
            <a:xfrm flipH="1">
              <a:off x="0" y="4222550"/>
              <a:ext cx="6844937" cy="920951"/>
            </a:xfrm>
            <a:prstGeom prst="rect">
              <a:avLst/>
            </a:prstGeom>
          </p:spPr>
        </p:pic>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r="-2"/>
            <a:stretch/>
          </p:blipFill>
          <p:spPr>
            <a:xfrm flipV="1">
              <a:off x="6903720" y="0"/>
              <a:ext cx="2240280" cy="481325"/>
            </a:xfrm>
            <a:prstGeom prst="rect">
              <a:avLst/>
            </a:prstGeom>
          </p:spPr>
        </p:pic>
      </p:grpSp>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838A65-7FB8-E146-BD64-ECE9D244171A}"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99501" y="4405270"/>
            <a:ext cx="1328928" cy="498915"/>
          </a:xfrm>
          <a:prstGeom prst="rect">
            <a:avLst/>
          </a:prstGeom>
        </p:spPr>
      </p:pic>
    </p:spTree>
    <p:extLst>
      <p:ext uri="{BB962C8B-B14F-4D97-AF65-F5344CB8AC3E}">
        <p14:creationId xmlns:p14="http://schemas.microsoft.com/office/powerpoint/2010/main" val="1407255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1" name="Group 10"/>
          <p:cNvGrpSpPr/>
          <p:nvPr userDrawn="1"/>
        </p:nvGrpSpPr>
        <p:grpSpPr>
          <a:xfrm>
            <a:off x="0" y="0"/>
            <a:ext cx="9144000" cy="5143501"/>
            <a:chOff x="0" y="0"/>
            <a:chExt cx="9144000" cy="5143501"/>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flipH="1">
              <a:off x="0" y="4222550"/>
              <a:ext cx="6844937" cy="920951"/>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r="-2"/>
            <a:stretch/>
          </p:blipFill>
          <p:spPr>
            <a:xfrm flipV="1">
              <a:off x="6903720" y="0"/>
              <a:ext cx="2240280" cy="481325"/>
            </a:xfrm>
            <a:prstGeom prst="rect">
              <a:avLst/>
            </a:prstGeom>
          </p:spPr>
        </p:pic>
      </p:grpSp>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838A65-7FB8-E146-BD64-ECE9D244171A}" type="datetimeFigureOut">
              <a:rPr lang="en-US" smtClean="0"/>
              <a:pPr/>
              <a:t>1/27/2025</a:t>
            </a:fld>
            <a:endParaRPr lang="en-US"/>
          </a:p>
        </p:txBody>
      </p:sp>
      <p:sp>
        <p:nvSpPr>
          <p:cNvPr id="6" name="Footer Placeholder 5"/>
          <p:cNvSpPr>
            <a:spLocks noGrp="1"/>
          </p:cNvSpPr>
          <p:nvPr>
            <p:ph type="ftr" sz="quarter" idx="11"/>
          </p:nvPr>
        </p:nvSpPr>
        <p:spPr/>
        <p:txBody>
          <a:bodyPr/>
          <a:lstStyle/>
          <a:p>
            <a:endParaRPr lang="en-US"/>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99501" y="4405270"/>
            <a:ext cx="1328928" cy="498915"/>
          </a:xfrm>
          <a:prstGeom prst="rect">
            <a:avLst/>
          </a:prstGeom>
        </p:spPr>
      </p:pic>
      <p:pic>
        <p:nvPicPr>
          <p:cNvPr id="14" name="Picture 1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19800" y="4222550"/>
            <a:ext cx="1528972" cy="740664"/>
          </a:xfrm>
          <a:prstGeom prst="rect">
            <a:avLst/>
          </a:prstGeom>
        </p:spPr>
      </p:pic>
    </p:spTree>
    <p:extLst>
      <p:ext uri="{BB962C8B-B14F-4D97-AF65-F5344CB8AC3E}">
        <p14:creationId xmlns:p14="http://schemas.microsoft.com/office/powerpoint/2010/main" val="3705305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838A65-7FB8-E146-BD64-ECE9D244171A}" type="datetimeFigureOut">
              <a:rPr lang="en-US" smtClean="0"/>
              <a:pPr/>
              <a:t>1/27/2025</a:t>
            </a:fld>
            <a:endParaRPr lang="en-US"/>
          </a:p>
        </p:txBody>
      </p:sp>
      <p:sp>
        <p:nvSpPr>
          <p:cNvPr id="8" name="Footer Placeholder 7"/>
          <p:cNvSpPr>
            <a:spLocks noGrp="1"/>
          </p:cNvSpPr>
          <p:nvPr>
            <p:ph type="ftr" sz="quarter" idx="11"/>
          </p:nvPr>
        </p:nvSpPr>
        <p:spPr/>
        <p:txBody>
          <a:bodyPr/>
          <a:lstStyle/>
          <a:p>
            <a:endParaRPr lang="en-US"/>
          </a:p>
        </p:txBody>
      </p:sp>
      <p:grpSp>
        <p:nvGrpSpPr>
          <p:cNvPr id="10" name="Group 9"/>
          <p:cNvGrpSpPr/>
          <p:nvPr userDrawn="1"/>
        </p:nvGrpSpPr>
        <p:grpSpPr>
          <a:xfrm>
            <a:off x="0" y="0"/>
            <a:ext cx="9144000" cy="5143501"/>
            <a:chOff x="0" y="0"/>
            <a:chExt cx="9144000" cy="5143501"/>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flipH="1">
              <a:off x="0" y="4222550"/>
              <a:ext cx="6844937" cy="920951"/>
            </a:xfrm>
            <a:prstGeom prst="rect">
              <a:avLst/>
            </a:prstGeom>
          </p:spPr>
        </p:pic>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r="-2"/>
            <a:stretch/>
          </p:blipFill>
          <p:spPr>
            <a:xfrm flipV="1">
              <a:off x="6903720" y="0"/>
              <a:ext cx="2240280" cy="481325"/>
            </a:xfrm>
            <a:prstGeom prst="rect">
              <a:avLst/>
            </a:prstGeom>
          </p:spPr>
        </p:pic>
      </p:grpSp>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99501" y="4405270"/>
            <a:ext cx="1328928" cy="498915"/>
          </a:xfrm>
          <a:prstGeom prst="rect">
            <a:avLst/>
          </a:prstGeom>
        </p:spPr>
      </p:pic>
      <p:pic>
        <p:nvPicPr>
          <p:cNvPr id="15" name="Picture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19800" y="4222550"/>
            <a:ext cx="1528972" cy="740664"/>
          </a:xfrm>
          <a:prstGeom prst="rect">
            <a:avLst/>
          </a:prstGeom>
        </p:spPr>
      </p:pic>
    </p:spTree>
    <p:extLst>
      <p:ext uri="{BB962C8B-B14F-4D97-AF65-F5344CB8AC3E}">
        <p14:creationId xmlns:p14="http://schemas.microsoft.com/office/powerpoint/2010/main" val="207973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grpSp>
        <p:nvGrpSpPr>
          <p:cNvPr id="9" name="Group 8"/>
          <p:cNvGrpSpPr/>
          <p:nvPr userDrawn="1"/>
        </p:nvGrpSpPr>
        <p:grpSpPr>
          <a:xfrm>
            <a:off x="0" y="0"/>
            <a:ext cx="9144000" cy="5143501"/>
            <a:chOff x="0" y="0"/>
            <a:chExt cx="9144000" cy="5143501"/>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flipH="1">
              <a:off x="0" y="4222550"/>
              <a:ext cx="6844937" cy="920951"/>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r="-2"/>
            <a:stretch/>
          </p:blipFill>
          <p:spPr>
            <a:xfrm flipV="1">
              <a:off x="6903720" y="0"/>
              <a:ext cx="2240280" cy="481325"/>
            </a:xfrm>
            <a:prstGeom prst="rect">
              <a:avLst/>
            </a:prstGeom>
          </p:spPr>
        </p:pic>
      </p:grpSp>
      <p:sp>
        <p:nvSpPr>
          <p:cNvPr id="2" name="Title 1"/>
          <p:cNvSpPr>
            <a:spLocks noGrp="1"/>
          </p:cNvSpPr>
          <p:nvPr>
            <p:ph type="title"/>
          </p:nvPr>
        </p:nvSpPr>
        <p:spPr/>
        <p:txBody>
          <a:bodyPr/>
          <a:lstStyle>
            <a:lvl1pPr>
              <a:defRPr b="1"/>
            </a:lvl1p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99501" y="4405270"/>
            <a:ext cx="1328928" cy="498915"/>
          </a:xfrm>
          <a:prstGeom prst="rect">
            <a:avLst/>
          </a:prstGeom>
        </p:spPr>
      </p:pic>
      <p:pic>
        <p:nvPicPr>
          <p:cNvPr id="14" name="Picture 1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19800" y="4222550"/>
            <a:ext cx="1528972" cy="740664"/>
          </a:xfrm>
          <a:prstGeom prst="rect">
            <a:avLst/>
          </a:prstGeom>
        </p:spPr>
      </p:pic>
    </p:spTree>
    <p:extLst>
      <p:ext uri="{BB962C8B-B14F-4D97-AF65-F5344CB8AC3E}">
        <p14:creationId xmlns:p14="http://schemas.microsoft.com/office/powerpoint/2010/main" val="2585387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8" name="Rectangle 5"/>
          <p:cNvSpPr>
            <a:spLocks noGrp="1" noChangeArrowheads="1"/>
          </p:cNvSpPr>
          <p:nvPr>
            <p:ph type="dt" sz="half" idx="10"/>
          </p:nvPr>
        </p:nvSpPr>
        <p:spPr>
          <a:xfrm>
            <a:off x="7660370" y="4768746"/>
            <a:ext cx="1140729" cy="273844"/>
          </a:xfrm>
          <a:prstGeom prst="rect">
            <a:avLst/>
          </a:prstGeom>
          <a:ln/>
        </p:spPr>
        <p:txBody>
          <a:bodyPr/>
          <a:lstStyle>
            <a:lvl1pPr>
              <a:defRPr sz="1600"/>
            </a:lvl1pPr>
          </a:lstStyle>
          <a:p>
            <a:pPr>
              <a:defRPr/>
            </a:pPr>
            <a:endParaRPr lang="en-US" altLang="en-US" dirty="0">
              <a:solidFill>
                <a:srgbClr val="000000"/>
              </a:solidFill>
            </a:endParaRPr>
          </a:p>
        </p:txBody>
      </p:sp>
    </p:spTree>
    <p:extLst>
      <p:ext uri="{BB962C8B-B14F-4D97-AF65-F5344CB8AC3E}">
        <p14:creationId xmlns:p14="http://schemas.microsoft.com/office/powerpoint/2010/main" val="2177870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F5D8D7A-135C-4F20-878B-0EB111688F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234"/>
          <a:stretch/>
        </p:blipFill>
        <p:spPr>
          <a:xfrm>
            <a:off x="0" y="481520"/>
            <a:ext cx="9144000" cy="4037603"/>
          </a:xfrm>
          <a:prstGeom prst="rect">
            <a:avLst/>
          </a:prstGeom>
          <a:effectLst>
            <a:outerShdw blurRad="50800" dist="50800" dir="2700000" algn="tl" rotWithShape="0">
              <a:prstClr val="black">
                <a:alpha val="40000"/>
              </a:prstClr>
            </a:outerShdw>
          </a:effectLst>
        </p:spPr>
      </p:pic>
      <p:sp>
        <p:nvSpPr>
          <p:cNvPr id="17" name="Rectangle 16">
            <a:extLst>
              <a:ext uri="{FF2B5EF4-FFF2-40B4-BE49-F238E27FC236}">
                <a16:creationId xmlns:a16="http://schemas.microsoft.com/office/drawing/2014/main" id="{18409590-1966-4D1B-8E0C-BAB537B3D25C}"/>
              </a:ext>
            </a:extLst>
          </p:cNvPr>
          <p:cNvSpPr/>
          <p:nvPr userDrawn="1"/>
        </p:nvSpPr>
        <p:spPr>
          <a:xfrm>
            <a:off x="0" y="2229041"/>
            <a:ext cx="9144000" cy="1244624"/>
          </a:xfrm>
          <a:prstGeom prst="rect">
            <a:avLst/>
          </a:prstGeom>
          <a:solidFill>
            <a:srgbClr val="0070C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5A00BD6-4123-4180-932A-ACB19F81C452}"/>
              </a:ext>
            </a:extLst>
          </p:cNvPr>
          <p:cNvSpPr>
            <a:spLocks noGrp="1"/>
          </p:cNvSpPr>
          <p:nvPr>
            <p:ph type="title" hasCustomPrompt="1"/>
          </p:nvPr>
        </p:nvSpPr>
        <p:spPr>
          <a:xfrm>
            <a:off x="0" y="971275"/>
            <a:ext cx="9144000" cy="2139553"/>
          </a:xfrm>
        </p:spPr>
        <p:txBody>
          <a:bodyPr anchor="b">
            <a:normAutofit/>
          </a:bodyPr>
          <a:lstStyle>
            <a:lvl1pPr algn="ctr">
              <a:defRPr sz="4950" b="1">
                <a:solidFill>
                  <a:schemeClr val="bg1"/>
                </a:solidFill>
                <a:effectLst>
                  <a:outerShdw blurRad="38100" dist="38100" dir="2700000" algn="tl">
                    <a:srgbClr val="000000">
                      <a:alpha val="43137"/>
                    </a:srgbClr>
                  </a:outerShdw>
                </a:effectLst>
                <a:latin typeface="+mn-lt"/>
              </a:defRPr>
            </a:lvl1pPr>
          </a:lstStyle>
          <a:p>
            <a:r>
              <a:rPr lang="en-US" dirty="0"/>
              <a:t>ACRI Board of Director’s Meeting</a:t>
            </a:r>
          </a:p>
        </p:txBody>
      </p:sp>
      <p:sp>
        <p:nvSpPr>
          <p:cNvPr id="3" name="Text Placeholder 2">
            <a:extLst>
              <a:ext uri="{FF2B5EF4-FFF2-40B4-BE49-F238E27FC236}">
                <a16:creationId xmlns:a16="http://schemas.microsoft.com/office/drawing/2014/main" id="{5581378C-6244-466A-B0F1-E6CF77985B66}"/>
              </a:ext>
            </a:extLst>
          </p:cNvPr>
          <p:cNvSpPr>
            <a:spLocks noGrp="1"/>
          </p:cNvSpPr>
          <p:nvPr>
            <p:ph type="body" idx="1" hasCustomPrompt="1"/>
          </p:nvPr>
        </p:nvSpPr>
        <p:spPr>
          <a:xfrm>
            <a:off x="628650" y="2984259"/>
            <a:ext cx="7886700" cy="1125140"/>
          </a:xfrm>
        </p:spPr>
        <p:txBody>
          <a:bodyPr>
            <a:normAutofit/>
          </a:bodyPr>
          <a:lstStyle>
            <a:lvl1pPr marL="0" indent="0" algn="ctr">
              <a:buNone/>
              <a:defRPr sz="3300" b="1">
                <a:solidFill>
                  <a:schemeClr val="bg1"/>
                </a:solidFill>
                <a:effectLst>
                  <a:outerShdw blurRad="38100" dist="38100" dir="2700000" algn="tl">
                    <a:srgbClr val="000000">
                      <a:alpha val="43137"/>
                    </a:srgbClr>
                  </a:outerShdw>
                </a:effectLs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May  24, 2018</a:t>
            </a:r>
          </a:p>
        </p:txBody>
      </p:sp>
      <p:sp>
        <p:nvSpPr>
          <p:cNvPr id="4" name="Date Placeholder 3">
            <a:extLst>
              <a:ext uri="{FF2B5EF4-FFF2-40B4-BE49-F238E27FC236}">
                <a16:creationId xmlns:a16="http://schemas.microsoft.com/office/drawing/2014/main" id="{81345C33-0569-457F-9551-5EC18FBD447F}"/>
              </a:ext>
            </a:extLst>
          </p:cNvPr>
          <p:cNvSpPr>
            <a:spLocks noGrp="1"/>
          </p:cNvSpPr>
          <p:nvPr>
            <p:ph type="dt" sz="half" idx="10"/>
          </p:nvPr>
        </p:nvSpPr>
        <p:spPr/>
        <p:txBody>
          <a:bodyPr/>
          <a:lstStyle/>
          <a:p>
            <a:fld id="{BB830AFB-629F-4823-8C32-0843153F9118}" type="datetimeFigureOut">
              <a:rPr lang="en-US" smtClean="0"/>
              <a:t>1/27/2025</a:t>
            </a:fld>
            <a:endParaRPr lang="en-US"/>
          </a:p>
        </p:txBody>
      </p:sp>
      <p:sp>
        <p:nvSpPr>
          <p:cNvPr id="5" name="Footer Placeholder 4">
            <a:extLst>
              <a:ext uri="{FF2B5EF4-FFF2-40B4-BE49-F238E27FC236}">
                <a16:creationId xmlns:a16="http://schemas.microsoft.com/office/drawing/2014/main" id="{8E7F0D48-8F3D-4EA7-B484-2637DFE12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A1361-10BA-4F00-8013-FE857DCCCA70}"/>
              </a:ext>
            </a:extLst>
          </p:cNvPr>
          <p:cNvSpPr>
            <a:spLocks noGrp="1"/>
          </p:cNvSpPr>
          <p:nvPr>
            <p:ph type="sldNum" sz="quarter" idx="12"/>
          </p:nvPr>
        </p:nvSpPr>
        <p:spPr/>
        <p:txBody>
          <a:bodyPr/>
          <a:lstStyle/>
          <a:p>
            <a:fld id="{17D6ACD6-E70F-45DF-8EFA-0AD36F317D2C}" type="slidenum">
              <a:rPr lang="en-US" smtClean="0"/>
              <a:t>‹#›</a:t>
            </a:fld>
            <a:endParaRPr lang="en-US"/>
          </a:p>
        </p:txBody>
      </p:sp>
      <p:pic>
        <p:nvPicPr>
          <p:cNvPr id="12" name="Picture 11">
            <a:extLst>
              <a:ext uri="{FF2B5EF4-FFF2-40B4-BE49-F238E27FC236}">
                <a16:creationId xmlns:a16="http://schemas.microsoft.com/office/drawing/2014/main" id="{D437D34C-1126-4D58-BCB1-1964CB69AD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4992" y="207681"/>
            <a:ext cx="2945321" cy="1219036"/>
          </a:xfrm>
          <a:prstGeom prst="rect">
            <a:avLst/>
          </a:prstGeom>
        </p:spPr>
      </p:pic>
    </p:spTree>
    <p:extLst>
      <p:ext uri="{BB962C8B-B14F-4D97-AF65-F5344CB8AC3E}">
        <p14:creationId xmlns:p14="http://schemas.microsoft.com/office/powerpoint/2010/main" val="71249979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9144000" cy="5143500"/>
          </a:xfrm>
        </p:spPr>
        <p:txBody>
          <a:bodyPr/>
          <a:lstStyle>
            <a:lvl1pPr algn="ctr">
              <a:defRPr/>
            </a:lvl1pPr>
          </a:lstStyle>
          <a:p>
            <a:r>
              <a:rPr lang="en-US"/>
              <a:t>Click icon to add picture</a:t>
            </a:r>
            <a:endParaRPr lang="en-US" dirty="0"/>
          </a:p>
        </p:txBody>
      </p:sp>
      <p:sp>
        <p:nvSpPr>
          <p:cNvPr id="11" name="Rectangle 10"/>
          <p:cNvSpPr/>
          <p:nvPr userDrawn="1"/>
        </p:nvSpPr>
        <p:spPr>
          <a:xfrm>
            <a:off x="334901" y="3213470"/>
            <a:ext cx="8469630" cy="150875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435895" y="4271887"/>
            <a:ext cx="8245160" cy="442741"/>
          </a:xfrm>
        </p:spPr>
        <p:txBody>
          <a:bodyPr anchor="t">
            <a:normAutofit/>
          </a:bodyPr>
          <a:lstStyle>
            <a:lvl1pPr marL="0" indent="0" algn="l">
              <a:buNone/>
              <a:defRPr sz="1200"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2" name="Rectangle 11"/>
          <p:cNvSpPr/>
          <p:nvPr userDrawn="1"/>
        </p:nvSpPr>
        <p:spPr>
          <a:xfrm>
            <a:off x="334901" y="3086106"/>
            <a:ext cx="8469630" cy="685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3165627"/>
            <a:ext cx="8245162" cy="1106260"/>
          </a:xfrm>
          <a:effectLst/>
        </p:spPr>
        <p:txBody>
          <a:bodyPr anchor="b">
            <a:normAutofit/>
          </a:bodyPr>
          <a:lstStyle>
            <a:lvl1pPr>
              <a:defRPr sz="27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22698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762000" y="685802"/>
            <a:ext cx="7620000" cy="457199"/>
          </a:xfrm>
        </p:spPr>
        <p:txBody>
          <a:bodyPr anchor="t">
            <a:normAutofit/>
          </a:bodyPr>
          <a:lstStyle>
            <a:lvl1pPr algn="ctr">
              <a:defRPr sz="2400" baseline="0">
                <a:latin typeface="Arial"/>
                <a:cs typeface="Arial"/>
              </a:defRPr>
            </a:lvl1pPr>
          </a:lstStyle>
          <a:p>
            <a:r>
              <a:rPr lang="en-US" dirty="0"/>
              <a:t>Click to add title</a:t>
            </a:r>
          </a:p>
        </p:txBody>
      </p:sp>
      <p:sp>
        <p:nvSpPr>
          <p:cNvPr id="9" name="Content Placeholder 2"/>
          <p:cNvSpPr>
            <a:spLocks noGrp="1"/>
          </p:cNvSpPr>
          <p:nvPr>
            <p:ph idx="13"/>
          </p:nvPr>
        </p:nvSpPr>
        <p:spPr>
          <a:xfrm>
            <a:off x="457200" y="1314450"/>
            <a:ext cx="4038600" cy="3086100"/>
          </a:xfrm>
        </p:spPr>
        <p:txBody>
          <a:bodyPr/>
          <a:lstStyle>
            <a:lvl1pPr marL="129779" indent="-129779">
              <a:buFont typeface="Arial"/>
              <a:buChar char="•"/>
              <a:defRPr sz="1350">
                <a:latin typeface="Arial"/>
                <a:cs typeface="Arial"/>
              </a:defRPr>
            </a:lvl1pPr>
            <a:lvl2pPr marL="302419" indent="-172641">
              <a:tabLst/>
              <a:defRPr sz="1350">
                <a:latin typeface="Arial"/>
                <a:cs typeface="Arial"/>
              </a:defRPr>
            </a:lvl2pPr>
            <a:lvl3pPr marL="426244" indent="-123825">
              <a:defRPr sz="1350">
                <a:latin typeface="Arial"/>
                <a:cs typeface="Arial"/>
              </a:defRPr>
            </a:lvl3pPr>
            <a:lvl4pPr marL="598885" indent="-172641">
              <a:defRPr sz="1350">
                <a:latin typeface="Arial"/>
                <a:cs typeface="Arial"/>
              </a:defRPr>
            </a:lvl4pPr>
            <a:lvl5pPr marL="728663" indent="-129779">
              <a:defRPr sz="135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4"/>
          </p:nvPr>
        </p:nvSpPr>
        <p:spPr>
          <a:xfrm>
            <a:off x="4648200" y="1314450"/>
            <a:ext cx="4038600" cy="3086100"/>
          </a:xfrm>
        </p:spPr>
        <p:txBody>
          <a:bodyPr/>
          <a:lstStyle>
            <a:lvl1pPr marL="129779" indent="-129779">
              <a:buFont typeface="Arial"/>
              <a:buChar char="•"/>
              <a:defRPr sz="1350">
                <a:latin typeface="Arial"/>
                <a:cs typeface="Arial"/>
              </a:defRPr>
            </a:lvl1pPr>
            <a:lvl2pPr marL="302419" indent="-172641">
              <a:tabLst/>
              <a:defRPr sz="1350">
                <a:latin typeface="Arial"/>
                <a:cs typeface="Arial"/>
              </a:defRPr>
            </a:lvl2pPr>
            <a:lvl3pPr marL="426244" indent="-123825">
              <a:defRPr sz="1350">
                <a:latin typeface="Arial"/>
                <a:cs typeface="Arial"/>
              </a:defRPr>
            </a:lvl3pPr>
            <a:lvl4pPr marL="598885" indent="-172641">
              <a:defRPr sz="1350">
                <a:latin typeface="Arial"/>
                <a:cs typeface="Arial"/>
              </a:defRPr>
            </a:lvl4pPr>
            <a:lvl5pPr marL="728663" indent="-129779">
              <a:defRPr sz="135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4249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4838A65-7FB8-E146-BD64-ECE9D244171A}" type="datetimeFigureOut">
              <a:rPr lang="en-US" smtClean="0"/>
              <a:pPr/>
              <a:t>1/27/2025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9448646-6429-AD43-8B33-01F78AADEB51}" type="slidenum">
              <a:rPr lang="en-US" smtClean="0"/>
              <a:pPr/>
              <a:t>‹#›</a:t>
            </a:fld>
            <a:endParaRPr lang="en-US"/>
          </a:p>
        </p:txBody>
      </p:sp>
    </p:spTree>
    <p:extLst>
      <p:ext uri="{BB962C8B-B14F-4D97-AF65-F5344CB8AC3E}">
        <p14:creationId xmlns:p14="http://schemas.microsoft.com/office/powerpoint/2010/main" val="3360521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0" r:id="rId5"/>
    <p:sldLayoutId id="2147483663" r:id="rId6"/>
    <p:sldLayoutId id="2147483664" r:id="rId7"/>
    <p:sldLayoutId id="2147483666" r:id="rId8"/>
    <p:sldLayoutId id="2147483667" r:id="rId9"/>
    <p:sldLayoutId id="2147483668" r:id="rId10"/>
    <p:sldLayoutId id="2147483669" r:id="rId11"/>
  </p:sldLayoutIdLst>
  <p:txStyles>
    <p:titleStyle>
      <a:lvl1pPr algn="ctr" defTabSz="457200" rtl="0" eaLnBrk="1" latinLnBrk="0" hangingPunct="1">
        <a:spcBef>
          <a:spcPct val="0"/>
        </a:spcBef>
        <a:buNone/>
        <a:defRPr sz="4400" kern="1200">
          <a:solidFill>
            <a:srgbClr val="0064A8"/>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1.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eg"/><Relationship Id="rId7" Type="http://schemas.openxmlformats.org/officeDocument/2006/relationships/hyperlink" Target="https://twitter.com/UAMSIPE"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mailto:IPE@uams.edu" TargetMode="External"/><Relationship Id="rId5" Type="http://schemas.openxmlformats.org/officeDocument/2006/relationships/hyperlink" Target="http://www.facebook.com/uamsipe" TargetMode="External"/><Relationship Id="rId10" Type="http://schemas.openxmlformats.org/officeDocument/2006/relationships/image" Target="../media/image26.jpeg"/><Relationship Id="rId4" Type="http://schemas.openxmlformats.org/officeDocument/2006/relationships/image" Target="../media/image11.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pn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hyperlink" Target="https://faculty.uams.edu/" TargetMode="External"/><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image" Target="../media/image46.jpeg"/><Relationship Id="rId1" Type="http://schemas.openxmlformats.org/officeDocument/2006/relationships/slideLayout" Target="../slideLayouts/slideLayout11.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svg"/></Relationships>
</file>

<file path=ppt/slides/_rels/slide26.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67.jfif"/><Relationship Id="rId18" Type="http://schemas.openxmlformats.org/officeDocument/2006/relationships/image" Target="../media/image72.jfif"/><Relationship Id="rId3" Type="http://schemas.openxmlformats.org/officeDocument/2006/relationships/image" Target="../media/image58.png"/><Relationship Id="rId7" Type="http://schemas.openxmlformats.org/officeDocument/2006/relationships/image" Target="../media/image62.jpeg"/><Relationship Id="rId12" Type="http://schemas.openxmlformats.org/officeDocument/2006/relationships/image" Target="../media/image66.jpeg"/><Relationship Id="rId17" Type="http://schemas.openxmlformats.org/officeDocument/2006/relationships/image" Target="../media/image71.jfif"/><Relationship Id="rId2" Type="http://schemas.openxmlformats.org/officeDocument/2006/relationships/image" Target="../media/image57.jpeg"/><Relationship Id="rId16" Type="http://schemas.openxmlformats.org/officeDocument/2006/relationships/image" Target="../media/image70.jfif"/><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png"/><Relationship Id="rId15" Type="http://schemas.openxmlformats.org/officeDocument/2006/relationships/image" Target="../media/image69.jfif"/><Relationship Id="rId10" Type="http://schemas.openxmlformats.org/officeDocument/2006/relationships/image" Target="../media/image64.png"/><Relationship Id="rId19" Type="http://schemas.openxmlformats.org/officeDocument/2006/relationships/image" Target="../media/image73.jfif"/><Relationship Id="rId4" Type="http://schemas.openxmlformats.org/officeDocument/2006/relationships/image" Target="../media/image59.png"/><Relationship Id="rId9" Type="http://schemas.openxmlformats.org/officeDocument/2006/relationships/image" Target="../media/image63.jpeg"/><Relationship Id="rId14" Type="http://schemas.openxmlformats.org/officeDocument/2006/relationships/image" Target="../media/image68.jfif"/></Relationships>
</file>

<file path=ppt/slides/_rels/slide27.xml.rels><?xml version="1.0" encoding="UTF-8" standalone="yes"?>
<Relationships xmlns="http://schemas.openxmlformats.org/package/2006/relationships"><Relationship Id="rId3" Type="http://schemas.openxmlformats.org/officeDocument/2006/relationships/hyperlink" Target="https://acriweb.archildrens.org/ResourceList/default" TargetMode="External"/><Relationship Id="rId7" Type="http://schemas.openxmlformats.org/officeDocument/2006/relationships/image" Target="../media/image75.png"/><Relationship Id="rId2" Type="http://schemas.openxmlformats.org/officeDocument/2006/relationships/hyperlink" Target="https://redcapwap.archildrens.org/redcap/surveys/?s=X3RWMLMACW" TargetMode="Externa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hyperlink" Target="https://compoint.peds.ad.uams.edu/ACRI/RIC" TargetMode="External"/><Relationship Id="rId4" Type="http://schemas.openxmlformats.org/officeDocument/2006/relationships/hyperlink" Target="mailto:hathorne@archildrens.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85.png"/><Relationship Id="rId7" Type="http://schemas.openxmlformats.org/officeDocument/2006/relationships/image" Target="../media/image40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390.png"/><Relationship Id="rId4" Type="http://schemas.openxmlformats.org/officeDocument/2006/relationships/customXml" Target="../ink/ink1.xml"/><Relationship Id="rId9" Type="http://schemas.openxmlformats.org/officeDocument/2006/relationships/image" Target="../media/image410.pn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uams.illiad.oclc.org/illiad/illiad.dll?Action%3D10&amp;Form%3D79" TargetMode="External"/><Relationship Id="rId1" Type="http://schemas.openxmlformats.org/officeDocument/2006/relationships/slideLayout" Target="../slideLayouts/slideLayout2.xml"/><Relationship Id="rId4" Type="http://schemas.openxmlformats.org/officeDocument/2006/relationships/hyperlink" Target="http://library.uams.edu/"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customXml" Target="../ink/ink5.xml"/><Relationship Id="rId10" Type="http://schemas.openxmlformats.org/officeDocument/2006/relationships/image" Target="../media/image480.png"/><Relationship Id="rId4" Type="http://schemas.openxmlformats.org/officeDocument/2006/relationships/image" Target="../media/image450.png"/><Relationship Id="rId9" Type="http://schemas.openxmlformats.org/officeDocument/2006/relationships/customXml" Target="../ink/ink7.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jpe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hyperlink" Target="https://uams.libwizard.com/loader.php?friendly=literature-search-request" TargetMode="External"/><Relationship Id="rId1" Type="http://schemas.openxmlformats.org/officeDocument/2006/relationships/slideLayout" Target="../slideLayouts/slideLayout2.xml"/><Relationship Id="rId4" Type="http://schemas.openxmlformats.org/officeDocument/2006/relationships/hyperlink" Target="http://library.uams.edu/"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libguides.uams.edu/scholarlyactivityguide" TargetMode="External"/><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library.uams.edu/"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hyperlink" Target="http://library.uams.edu/"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library.uams.edu/"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hyperlink" Target="http://libguides.uams.edu/az.php?a=m"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library.uams.ed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library.uams.edu/"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library.uams.edu/" TargetMode="External"/><Relationship Id="rId4" Type="http://schemas.openxmlformats.org/officeDocument/2006/relationships/image" Target="../media/image101.jpe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library.uams.edu/"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library.uams.edu/"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library.uams.edu/" TargetMode="External"/><Relationship Id="rId4" Type="http://schemas.openxmlformats.org/officeDocument/2006/relationships/image" Target="../media/image103.jpg"/></Relationships>
</file>

<file path=ppt/slides/_rels/slide57.xml.rels><?xml version="1.0" encoding="UTF-8" standalone="yes"?>
<Relationships xmlns="http://schemas.openxmlformats.org/package/2006/relationships"><Relationship Id="rId3" Type="http://schemas.openxmlformats.org/officeDocument/2006/relationships/hyperlink" Target="http://library.uams.edu/"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hyperlink" Target="http://libguides.uams.edu/az.php?a=m"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library.uams.edu/"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accessmedicine.mhmedical.com/" TargetMode="External"/><Relationship Id="rId5" Type="http://schemas.openxmlformats.org/officeDocument/2006/relationships/image" Target="../media/image106.jpeg"/><Relationship Id="rId4" Type="http://schemas.openxmlformats.org/officeDocument/2006/relationships/image" Target="../media/image105.jpeg"/></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library.uams.edu/"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www.nejm.com/"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refworks.proquest.com/"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jpeg"/></Relationships>
</file>

<file path=ppt/slides/_rels/slide67.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ipe.uams.edu/5-pillars-of-ipe/faculty-development/" TargetMode="External"/><Relationship Id="rId5" Type="http://schemas.openxmlformats.org/officeDocument/2006/relationships/hyperlink" Target="https://ipe.uams.edu/" TargetMode="Externa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23.svg"/><Relationship Id="rId4" Type="http://schemas.openxmlformats.org/officeDocument/2006/relationships/image" Target="../media/image122.png"/></Relationships>
</file>

<file path=ppt/slides/_rels/slide7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18.svg"/><Relationship Id="rId4" Type="http://schemas.openxmlformats.org/officeDocument/2006/relationships/image" Target="../media/image117.png"/></Relationships>
</file>

<file path=ppt/slides/_rels/slide7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hyperlink" Target="http://www.ipe.uams.edu/"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3E9F-FAAD-3644-A429-6FBD30AFDFDC}"/>
              </a:ext>
            </a:extLst>
          </p:cNvPr>
          <p:cNvSpPr>
            <a:spLocks noGrp="1"/>
          </p:cNvSpPr>
          <p:nvPr>
            <p:ph type="title"/>
          </p:nvPr>
        </p:nvSpPr>
        <p:spPr>
          <a:xfrm>
            <a:off x="81775" y="1566006"/>
            <a:ext cx="9144000" cy="2139553"/>
          </a:xfrm>
        </p:spPr>
        <p:txBody>
          <a:bodyPr/>
          <a:lstStyle/>
          <a:p>
            <a:r>
              <a:rPr lang="en-US" dirty="0"/>
              <a:t>UAMS Office Of Interprofessional Education</a:t>
            </a:r>
          </a:p>
        </p:txBody>
      </p:sp>
    </p:spTree>
    <p:extLst>
      <p:ext uri="{BB962C8B-B14F-4D97-AF65-F5344CB8AC3E}">
        <p14:creationId xmlns:p14="http://schemas.microsoft.com/office/powerpoint/2010/main" val="3786416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86A3DE27-9504-4662-86AD-7B0CC8064B8A}"/>
              </a:ext>
            </a:extLst>
          </p:cNvPr>
          <p:cNvSpPr/>
          <p:nvPr/>
        </p:nvSpPr>
        <p:spPr>
          <a:xfrm>
            <a:off x="5447867" y="849366"/>
            <a:ext cx="2366576" cy="2336111"/>
          </a:xfrm>
          <a:custGeom>
            <a:avLst/>
            <a:gdLst>
              <a:gd name="connsiteX0" fmla="*/ 0 w 3770470"/>
              <a:gd name="connsiteY0" fmla="*/ 1876469 h 3752937"/>
              <a:gd name="connsiteX1" fmla="*/ 1885235 w 3770470"/>
              <a:gd name="connsiteY1" fmla="*/ 0 h 3752937"/>
              <a:gd name="connsiteX2" fmla="*/ 3770470 w 3770470"/>
              <a:gd name="connsiteY2" fmla="*/ 1876469 h 3752937"/>
              <a:gd name="connsiteX3" fmla="*/ 1885235 w 3770470"/>
              <a:gd name="connsiteY3" fmla="*/ 3752938 h 3752937"/>
              <a:gd name="connsiteX4" fmla="*/ 0 w 3770470"/>
              <a:gd name="connsiteY4" fmla="*/ 1876469 h 375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0470" h="3752937">
                <a:moveTo>
                  <a:pt x="0" y="1876469"/>
                </a:moveTo>
                <a:cubicBezTo>
                  <a:pt x="0" y="840124"/>
                  <a:pt x="844048" y="0"/>
                  <a:pt x="1885235" y="0"/>
                </a:cubicBezTo>
                <a:cubicBezTo>
                  <a:pt x="2926422" y="0"/>
                  <a:pt x="3770470" y="840124"/>
                  <a:pt x="3770470" y="1876469"/>
                </a:cubicBezTo>
                <a:cubicBezTo>
                  <a:pt x="3770470" y="2912814"/>
                  <a:pt x="2926422" y="3752938"/>
                  <a:pt x="1885235" y="3752938"/>
                </a:cubicBezTo>
                <a:cubicBezTo>
                  <a:pt x="844048" y="3752938"/>
                  <a:pt x="0" y="2912814"/>
                  <a:pt x="0" y="1876469"/>
                </a:cubicBezTo>
                <a:close/>
              </a:path>
            </a:pathLst>
          </a:custGeom>
          <a:solidFill>
            <a:srgbClr val="FF0000">
              <a:alpha val="50000"/>
            </a:srgbClr>
          </a:solidFill>
          <a:ln>
            <a:solidFill>
              <a:schemeClr val="tx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82786" tIns="480060" rIns="274320" bIns="1371600" numCol="1" spcCol="1270" anchor="ctr" anchorCtr="0">
            <a:noAutofit/>
          </a:bodyPr>
          <a:lstStyle/>
          <a:p>
            <a:pPr algn="ctr" defTabSz="400050">
              <a:lnSpc>
                <a:spcPct val="90000"/>
              </a:lnSpc>
              <a:spcBef>
                <a:spcPct val="0"/>
              </a:spcBef>
              <a:spcAft>
                <a:spcPct val="35000"/>
              </a:spcAft>
            </a:pPr>
            <a:r>
              <a:rPr lang="en-US" sz="1350" dirty="0"/>
              <a:t>Core discipline </a:t>
            </a:r>
          </a:p>
          <a:p>
            <a:pPr algn="ctr" defTabSz="400050">
              <a:lnSpc>
                <a:spcPct val="90000"/>
              </a:lnSpc>
              <a:spcBef>
                <a:spcPct val="0"/>
              </a:spcBef>
              <a:spcAft>
                <a:spcPct val="35000"/>
              </a:spcAft>
            </a:pPr>
            <a:r>
              <a:rPr lang="en-US" sz="1350" dirty="0"/>
              <a:t>(didactic &amp; experiential)</a:t>
            </a:r>
          </a:p>
        </p:txBody>
      </p:sp>
      <p:sp>
        <p:nvSpPr>
          <p:cNvPr id="9" name="Freeform 8">
            <a:extLst>
              <a:ext uri="{FF2B5EF4-FFF2-40B4-BE49-F238E27FC236}">
                <a16:creationId xmlns:a16="http://schemas.microsoft.com/office/drawing/2014/main" id="{EC089E02-C3CC-AFB6-747C-5BB739A08E06}"/>
              </a:ext>
            </a:extLst>
          </p:cNvPr>
          <p:cNvSpPr/>
          <p:nvPr/>
        </p:nvSpPr>
        <p:spPr>
          <a:xfrm>
            <a:off x="6216210" y="2008045"/>
            <a:ext cx="2366576" cy="2351402"/>
          </a:xfrm>
          <a:custGeom>
            <a:avLst/>
            <a:gdLst>
              <a:gd name="connsiteX0" fmla="*/ 0 w 3770470"/>
              <a:gd name="connsiteY0" fmla="*/ 1876469 h 3752937"/>
              <a:gd name="connsiteX1" fmla="*/ 1885235 w 3770470"/>
              <a:gd name="connsiteY1" fmla="*/ 0 h 3752937"/>
              <a:gd name="connsiteX2" fmla="*/ 3770470 w 3770470"/>
              <a:gd name="connsiteY2" fmla="*/ 1876469 h 3752937"/>
              <a:gd name="connsiteX3" fmla="*/ 1885235 w 3770470"/>
              <a:gd name="connsiteY3" fmla="*/ 3752938 h 3752937"/>
              <a:gd name="connsiteX4" fmla="*/ 0 w 3770470"/>
              <a:gd name="connsiteY4" fmla="*/ 1876469 h 375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0470" h="3752937">
                <a:moveTo>
                  <a:pt x="0" y="1876469"/>
                </a:moveTo>
                <a:cubicBezTo>
                  <a:pt x="0" y="840124"/>
                  <a:pt x="844048" y="0"/>
                  <a:pt x="1885235" y="0"/>
                </a:cubicBezTo>
                <a:cubicBezTo>
                  <a:pt x="2926422" y="0"/>
                  <a:pt x="3770470" y="840124"/>
                  <a:pt x="3770470" y="1876469"/>
                </a:cubicBezTo>
                <a:cubicBezTo>
                  <a:pt x="3770470" y="2912814"/>
                  <a:pt x="2926422" y="3752938"/>
                  <a:pt x="1885235" y="3752938"/>
                </a:cubicBezTo>
                <a:cubicBezTo>
                  <a:pt x="844048" y="3752938"/>
                  <a:pt x="0" y="2912814"/>
                  <a:pt x="0" y="1876469"/>
                </a:cubicBezTo>
                <a:close/>
              </a:path>
            </a:pathLst>
          </a:custGeom>
          <a:ln>
            <a:solidFill>
              <a:schemeClr val="tx1"/>
            </a:solidFill>
          </a:ln>
        </p:spPr>
        <p:style>
          <a:lnRef idx="2">
            <a:scrgbClr r="0" g="0" b="0"/>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754380" tIns="685800" rIns="199717" bIns="404614" numCol="1" spcCol="1270" anchor="ctr" anchorCtr="0">
            <a:noAutofit/>
          </a:bodyPr>
          <a:lstStyle/>
          <a:p>
            <a:pPr algn="ctr" defTabSz="400050">
              <a:lnSpc>
                <a:spcPct val="90000"/>
              </a:lnSpc>
              <a:spcBef>
                <a:spcPct val="0"/>
              </a:spcBef>
              <a:spcAft>
                <a:spcPct val="35000"/>
              </a:spcAft>
            </a:pPr>
            <a:r>
              <a:rPr lang="en-US" sz="1350" dirty="0"/>
              <a:t>Co-</a:t>
            </a:r>
          </a:p>
          <a:p>
            <a:pPr algn="ctr" defTabSz="400050">
              <a:lnSpc>
                <a:spcPct val="90000"/>
              </a:lnSpc>
              <a:spcBef>
                <a:spcPct val="0"/>
              </a:spcBef>
              <a:spcAft>
                <a:spcPct val="35000"/>
              </a:spcAft>
            </a:pPr>
            <a:r>
              <a:rPr lang="en-US" sz="1350" dirty="0"/>
              <a:t>curriculum</a:t>
            </a:r>
          </a:p>
        </p:txBody>
      </p:sp>
      <p:sp>
        <p:nvSpPr>
          <p:cNvPr id="10" name="Freeform 9">
            <a:extLst>
              <a:ext uri="{FF2B5EF4-FFF2-40B4-BE49-F238E27FC236}">
                <a16:creationId xmlns:a16="http://schemas.microsoft.com/office/drawing/2014/main" id="{91DB98B6-9DE8-2722-FA4B-DD4458C9F136}"/>
              </a:ext>
            </a:extLst>
          </p:cNvPr>
          <p:cNvSpPr/>
          <p:nvPr/>
        </p:nvSpPr>
        <p:spPr>
          <a:xfrm>
            <a:off x="4598316" y="2046425"/>
            <a:ext cx="2432308" cy="2351403"/>
          </a:xfrm>
          <a:custGeom>
            <a:avLst/>
            <a:gdLst>
              <a:gd name="connsiteX0" fmla="*/ 0 w 3770470"/>
              <a:gd name="connsiteY0" fmla="*/ 1876469 h 3752937"/>
              <a:gd name="connsiteX1" fmla="*/ 1885235 w 3770470"/>
              <a:gd name="connsiteY1" fmla="*/ 0 h 3752937"/>
              <a:gd name="connsiteX2" fmla="*/ 3770470 w 3770470"/>
              <a:gd name="connsiteY2" fmla="*/ 1876469 h 3752937"/>
              <a:gd name="connsiteX3" fmla="*/ 1885235 w 3770470"/>
              <a:gd name="connsiteY3" fmla="*/ 3752938 h 3752937"/>
              <a:gd name="connsiteX4" fmla="*/ 0 w 3770470"/>
              <a:gd name="connsiteY4" fmla="*/ 1876469 h 375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0470" h="3752937">
                <a:moveTo>
                  <a:pt x="0" y="1876469"/>
                </a:moveTo>
                <a:cubicBezTo>
                  <a:pt x="0" y="840124"/>
                  <a:pt x="844048" y="0"/>
                  <a:pt x="1885235" y="0"/>
                </a:cubicBezTo>
                <a:cubicBezTo>
                  <a:pt x="2926422" y="0"/>
                  <a:pt x="3770470" y="840124"/>
                  <a:pt x="3770470" y="1876469"/>
                </a:cubicBezTo>
                <a:cubicBezTo>
                  <a:pt x="3770470" y="2912814"/>
                  <a:pt x="2926422" y="3752938"/>
                  <a:pt x="1885235" y="3752938"/>
                </a:cubicBezTo>
                <a:cubicBezTo>
                  <a:pt x="844048" y="3752938"/>
                  <a:pt x="0" y="2912814"/>
                  <a:pt x="0" y="1876469"/>
                </a:cubicBezTo>
                <a:close/>
              </a:path>
            </a:pathLst>
          </a:custGeom>
          <a:solidFill>
            <a:srgbClr val="FFFF00">
              <a:alpha val="50000"/>
            </a:srgbClr>
          </a:solidFill>
          <a:ln>
            <a:solidFill>
              <a:schemeClr val="tx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199717" tIns="685800" rIns="891540" bIns="404614" numCol="1" spcCol="1270" anchor="ctr" anchorCtr="0">
            <a:noAutofit/>
          </a:bodyPr>
          <a:lstStyle/>
          <a:p>
            <a:pPr algn="ctr" defTabSz="400050">
              <a:lnSpc>
                <a:spcPct val="90000"/>
              </a:lnSpc>
              <a:spcBef>
                <a:spcPct val="0"/>
              </a:spcBef>
              <a:spcAft>
                <a:spcPct val="35000"/>
              </a:spcAft>
            </a:pPr>
            <a:r>
              <a:rPr lang="en-US" sz="1350" dirty="0"/>
              <a:t>Interprofessional </a:t>
            </a:r>
          </a:p>
          <a:p>
            <a:pPr algn="ctr" defTabSz="400050">
              <a:lnSpc>
                <a:spcPct val="90000"/>
              </a:lnSpc>
              <a:spcBef>
                <a:spcPct val="0"/>
              </a:spcBef>
              <a:spcAft>
                <a:spcPct val="35000"/>
              </a:spcAft>
            </a:pPr>
            <a:r>
              <a:rPr lang="en-US" sz="1350" dirty="0"/>
              <a:t>Education</a:t>
            </a:r>
          </a:p>
        </p:txBody>
      </p:sp>
      <p:sp>
        <p:nvSpPr>
          <p:cNvPr id="5" name="TextBox 4">
            <a:extLst>
              <a:ext uri="{FF2B5EF4-FFF2-40B4-BE49-F238E27FC236}">
                <a16:creationId xmlns:a16="http://schemas.microsoft.com/office/drawing/2014/main" id="{89963DB6-6ED6-566E-A576-FB5739473689}"/>
              </a:ext>
            </a:extLst>
          </p:cNvPr>
          <p:cNvSpPr txBox="1"/>
          <p:nvPr/>
        </p:nvSpPr>
        <p:spPr>
          <a:xfrm>
            <a:off x="6011479" y="2543767"/>
            <a:ext cx="1118689" cy="507831"/>
          </a:xfrm>
          <a:prstGeom prst="rect">
            <a:avLst/>
          </a:prstGeom>
          <a:noFill/>
        </p:spPr>
        <p:txBody>
          <a:bodyPr wrap="square" rtlCol="0">
            <a:spAutoFit/>
          </a:bodyPr>
          <a:lstStyle/>
          <a:p>
            <a:pPr algn="ctr"/>
            <a:r>
              <a:rPr lang="en-US" sz="1350" dirty="0"/>
              <a:t>Professional identity</a:t>
            </a:r>
          </a:p>
        </p:txBody>
      </p:sp>
      <p:sp>
        <p:nvSpPr>
          <p:cNvPr id="3" name="Title 1">
            <a:extLst>
              <a:ext uri="{FF2B5EF4-FFF2-40B4-BE49-F238E27FC236}">
                <a16:creationId xmlns:a16="http://schemas.microsoft.com/office/drawing/2014/main" id="{DABDE82B-9DFD-0175-4DC1-B616EBA46464}"/>
              </a:ext>
            </a:extLst>
          </p:cNvPr>
          <p:cNvSpPr>
            <a:spLocks noGrp="1"/>
          </p:cNvSpPr>
          <p:nvPr>
            <p:ph type="title"/>
          </p:nvPr>
        </p:nvSpPr>
        <p:spPr>
          <a:xfrm>
            <a:off x="304800" y="261020"/>
            <a:ext cx="7032717" cy="745629"/>
          </a:xfrm>
        </p:spPr>
        <p:txBody>
          <a:bodyPr>
            <a:normAutofit fontScale="90000"/>
          </a:bodyPr>
          <a:lstStyle/>
          <a:p>
            <a:r>
              <a:rPr lang="en-US" dirty="0">
                <a:latin typeface="Calibri" panose="020F0502020204030204" pitchFamily="34" charset="0"/>
                <a:cs typeface="Calibri" panose="020F0502020204030204" pitchFamily="34" charset="0"/>
              </a:rPr>
              <a:t>Co-curriculum Support</a:t>
            </a:r>
          </a:p>
        </p:txBody>
      </p:sp>
      <p:sp>
        <p:nvSpPr>
          <p:cNvPr id="6" name="TextBox 5">
            <a:extLst>
              <a:ext uri="{FF2B5EF4-FFF2-40B4-BE49-F238E27FC236}">
                <a16:creationId xmlns:a16="http://schemas.microsoft.com/office/drawing/2014/main" id="{C2F22354-CB22-98C8-9BFD-5563F8ED4BE8}"/>
              </a:ext>
            </a:extLst>
          </p:cNvPr>
          <p:cNvSpPr txBox="1"/>
          <p:nvPr/>
        </p:nvSpPr>
        <p:spPr>
          <a:xfrm>
            <a:off x="483156" y="1390673"/>
            <a:ext cx="3650694" cy="2354491"/>
          </a:xfrm>
          <a:prstGeom prst="rect">
            <a:avLst/>
          </a:prstGeom>
          <a:noFill/>
        </p:spPr>
        <p:txBody>
          <a:bodyPr wrap="square">
            <a:spAutoFit/>
          </a:bodyPr>
          <a:lstStyle/>
          <a:p>
            <a:r>
              <a:rPr lang="en-US" sz="2100" dirty="0">
                <a:solidFill>
                  <a:srgbClr val="202124"/>
                </a:solidFill>
                <a:latin typeface="Calibri" panose="020F0502020204030204" pitchFamily="34" charset="0"/>
                <a:cs typeface="Calibri" panose="020F0502020204030204" pitchFamily="34" charset="0"/>
              </a:rPr>
              <a:t>HLC defines co-curricular as: </a:t>
            </a:r>
            <a:r>
              <a:rPr lang="en-US" sz="2100" dirty="0">
                <a:solidFill>
                  <a:srgbClr val="040C28"/>
                </a:solidFill>
                <a:latin typeface="Calibri" panose="020F0502020204030204" pitchFamily="34" charset="0"/>
                <a:cs typeface="Calibri" panose="020F0502020204030204" pitchFamily="34" charset="0"/>
              </a:rPr>
              <a:t>Learning </a:t>
            </a:r>
            <a:r>
              <a:rPr lang="en-US" sz="2100" b="1" dirty="0">
                <a:solidFill>
                  <a:srgbClr val="040C28"/>
                </a:solidFill>
                <a:latin typeface="Calibri" panose="020F0502020204030204" pitchFamily="34" charset="0"/>
                <a:cs typeface="Calibri" panose="020F0502020204030204" pitchFamily="34" charset="0"/>
              </a:rPr>
              <a:t>activities, programs and experiences </a:t>
            </a:r>
            <a:r>
              <a:rPr lang="en-US" sz="2100" dirty="0">
                <a:solidFill>
                  <a:srgbClr val="040C28"/>
                </a:solidFill>
                <a:latin typeface="Calibri" panose="020F0502020204030204" pitchFamily="34" charset="0"/>
                <a:cs typeface="Calibri" panose="020F0502020204030204" pitchFamily="34" charset="0"/>
              </a:rPr>
              <a:t>that reinforce the institution's</a:t>
            </a:r>
            <a:r>
              <a:rPr lang="en-US" sz="2100" dirty="0">
                <a:solidFill>
                  <a:srgbClr val="202124"/>
                </a:solidFill>
                <a:latin typeface="Calibri" panose="020F0502020204030204" pitchFamily="34" charset="0"/>
                <a:cs typeface="Calibri" panose="020F0502020204030204" pitchFamily="34" charset="0"/>
              </a:rPr>
              <a:t> </a:t>
            </a:r>
            <a:r>
              <a:rPr lang="en-US" sz="2100" dirty="0">
                <a:solidFill>
                  <a:srgbClr val="040C28"/>
                </a:solidFill>
                <a:latin typeface="Calibri" panose="020F0502020204030204" pitchFamily="34" charset="0"/>
                <a:cs typeface="Calibri" panose="020F0502020204030204" pitchFamily="34" charset="0"/>
              </a:rPr>
              <a:t>mission and values and </a:t>
            </a:r>
            <a:r>
              <a:rPr lang="en-US" sz="2100" b="1" u="sng" dirty="0">
                <a:solidFill>
                  <a:srgbClr val="040C28"/>
                </a:solidFill>
                <a:latin typeface="Calibri" panose="020F0502020204030204" pitchFamily="34" charset="0"/>
                <a:cs typeface="Calibri" panose="020F0502020204030204" pitchFamily="34" charset="0"/>
              </a:rPr>
              <a:t>complement the formal curriculum</a:t>
            </a:r>
            <a:endParaRPr lang="en-US" sz="2100" b="1"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630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1987C4-0AA2-DCC7-099C-895B09383EB7}"/>
              </a:ext>
            </a:extLst>
          </p:cNvPr>
          <p:cNvSpPr/>
          <p:nvPr/>
        </p:nvSpPr>
        <p:spPr>
          <a:xfrm>
            <a:off x="3361136" y="4629150"/>
            <a:ext cx="2540036" cy="3000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C90EFDC5-6C20-C21B-CCDD-B875F6A5D73F}"/>
              </a:ext>
            </a:extLst>
          </p:cNvPr>
          <p:cNvSpPr>
            <a:spLocks noGrp="1"/>
          </p:cNvSpPr>
          <p:nvPr>
            <p:ph idx="1"/>
          </p:nvPr>
        </p:nvSpPr>
        <p:spPr>
          <a:xfrm>
            <a:off x="330370" y="503964"/>
            <a:ext cx="5050932" cy="4135571"/>
          </a:xfrm>
        </p:spPr>
        <p:txBody>
          <a:bodyPr>
            <a:noAutofit/>
          </a:bodyPr>
          <a:lstStyle/>
          <a:p>
            <a:pPr marL="0" indent="0">
              <a:buNone/>
            </a:pPr>
            <a:r>
              <a:rPr lang="en-US" sz="2000" b="1" dirty="0"/>
              <a:t>Volunteerism</a:t>
            </a:r>
          </a:p>
          <a:p>
            <a:pPr marL="0" indent="0">
              <a:buNone/>
            </a:pPr>
            <a:r>
              <a:rPr lang="en-US" sz="2000" b="1" dirty="0"/>
              <a:t>Leadership</a:t>
            </a:r>
          </a:p>
          <a:p>
            <a:pPr marL="0" indent="0">
              <a:buNone/>
            </a:pPr>
            <a:r>
              <a:rPr lang="en-US" sz="2000" b="1" dirty="0"/>
              <a:t>Specialty training/education</a:t>
            </a:r>
          </a:p>
          <a:p>
            <a:pPr marL="0" indent="0">
              <a:buNone/>
            </a:pPr>
            <a:endParaRPr lang="en-US" sz="2000" dirty="0"/>
          </a:p>
          <a:p>
            <a:r>
              <a:rPr lang="en-US" sz="2000" dirty="0"/>
              <a:t>12</a:t>
            </a:r>
            <a:r>
              <a:rPr lang="en-US" sz="2000" baseline="30000" dirty="0"/>
              <a:t>th</a:t>
            </a:r>
            <a:r>
              <a:rPr lang="en-US" sz="2000" dirty="0"/>
              <a:t> Street Health and Wellness Center, North Street Clinic, community clinics, health fairs</a:t>
            </a:r>
          </a:p>
          <a:p>
            <a:r>
              <a:rPr lang="en-US" sz="2000" dirty="0"/>
              <a:t>Student Organizations, Special Interest Groups, Professional Organizations (local, state, national, international)</a:t>
            </a:r>
          </a:p>
          <a:p>
            <a:r>
              <a:rPr lang="en-US" sz="2000" dirty="0"/>
              <a:t>Campus events, seminars, trainings</a:t>
            </a:r>
          </a:p>
        </p:txBody>
      </p:sp>
      <p:pic>
        <p:nvPicPr>
          <p:cNvPr id="1026" name="Picture 2" descr="UAMS students used cute puppets to teach Boo at the Zoo attendees about good oral health.">
            <a:extLst>
              <a:ext uri="{FF2B5EF4-FFF2-40B4-BE49-F238E27FC236}">
                <a16:creationId xmlns:a16="http://schemas.microsoft.com/office/drawing/2014/main" id="{B9D1DE48-0A3B-83D8-C558-10999E384C2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8616" y="296990"/>
            <a:ext cx="1770690" cy="18007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0E3BD5C-010E-C87D-78F8-F3BEB1F585FA}"/>
              </a:ext>
            </a:extLst>
          </p:cNvPr>
          <p:cNvSpPr>
            <a:spLocks noGrp="1"/>
          </p:cNvSpPr>
          <p:nvPr>
            <p:ph type="title"/>
          </p:nvPr>
        </p:nvSpPr>
        <p:spPr>
          <a:xfrm>
            <a:off x="100226" y="186214"/>
            <a:ext cx="3908907" cy="428526"/>
          </a:xfrm>
        </p:spPr>
        <p:txBody>
          <a:bodyPr>
            <a:noAutofit/>
          </a:bodyPr>
          <a:lstStyle/>
          <a:p>
            <a:r>
              <a:rPr lang="en-US" sz="2700" dirty="0"/>
              <a:t>Co-curriculum Examples</a:t>
            </a:r>
          </a:p>
        </p:txBody>
      </p:sp>
      <p:sp>
        <p:nvSpPr>
          <p:cNvPr id="5" name="TextBox 4">
            <a:extLst>
              <a:ext uri="{FF2B5EF4-FFF2-40B4-BE49-F238E27FC236}">
                <a16:creationId xmlns:a16="http://schemas.microsoft.com/office/drawing/2014/main" id="{9371599F-6F14-64BC-3DEA-F321B2730D69}"/>
              </a:ext>
            </a:extLst>
          </p:cNvPr>
          <p:cNvSpPr txBox="1"/>
          <p:nvPr/>
        </p:nvSpPr>
        <p:spPr>
          <a:xfrm>
            <a:off x="4516623" y="2141578"/>
            <a:ext cx="2017796" cy="300082"/>
          </a:xfrm>
          <a:prstGeom prst="rect">
            <a:avLst/>
          </a:prstGeom>
          <a:noFill/>
        </p:spPr>
        <p:txBody>
          <a:bodyPr wrap="none" rtlCol="0">
            <a:spAutoFit/>
          </a:bodyPr>
          <a:lstStyle/>
          <a:p>
            <a:pPr algn="ctr"/>
            <a:r>
              <a:rPr lang="en-US" sz="1350" dirty="0">
                <a:latin typeface="Calibri" panose="020F0502020204030204" pitchFamily="34" charset="0"/>
                <a:cs typeface="Calibri" panose="020F0502020204030204" pitchFamily="34" charset="0"/>
              </a:rPr>
              <a:t>Boo at the Zoo Health Fair</a:t>
            </a:r>
          </a:p>
        </p:txBody>
      </p:sp>
      <p:sp>
        <p:nvSpPr>
          <p:cNvPr id="6" name="TextBox 5">
            <a:extLst>
              <a:ext uri="{FF2B5EF4-FFF2-40B4-BE49-F238E27FC236}">
                <a16:creationId xmlns:a16="http://schemas.microsoft.com/office/drawing/2014/main" id="{95006AD5-3675-9D39-E145-5EA2F9F497E1}"/>
              </a:ext>
            </a:extLst>
          </p:cNvPr>
          <p:cNvSpPr txBox="1"/>
          <p:nvPr/>
        </p:nvSpPr>
        <p:spPr>
          <a:xfrm>
            <a:off x="7457906" y="2561451"/>
            <a:ext cx="772264" cy="300082"/>
          </a:xfrm>
          <a:prstGeom prst="rect">
            <a:avLst/>
          </a:prstGeom>
          <a:noFill/>
        </p:spPr>
        <p:txBody>
          <a:bodyPr wrap="none" rtlCol="0">
            <a:spAutoFit/>
          </a:bodyPr>
          <a:lstStyle/>
          <a:p>
            <a:pPr algn="ctr"/>
            <a:r>
              <a:rPr lang="en-US" sz="1350" dirty="0">
                <a:latin typeface="Calibri" panose="020F0502020204030204" pitchFamily="34" charset="0"/>
                <a:cs typeface="Calibri" panose="020F0502020204030204" pitchFamily="34" charset="0"/>
              </a:rPr>
              <a:t>RSO/SIG</a:t>
            </a:r>
          </a:p>
        </p:txBody>
      </p:sp>
      <p:pic>
        <p:nvPicPr>
          <p:cNvPr id="7" name="Picture 6">
            <a:extLst>
              <a:ext uri="{FF2B5EF4-FFF2-40B4-BE49-F238E27FC236}">
                <a16:creationId xmlns:a16="http://schemas.microsoft.com/office/drawing/2014/main" id="{284B99A8-D415-0DA6-7474-8ABA0C3FBCEA}"/>
              </a:ext>
            </a:extLst>
          </p:cNvPr>
          <p:cNvPicPr>
            <a:picLocks noChangeAspect="1"/>
          </p:cNvPicPr>
          <p:nvPr/>
        </p:nvPicPr>
        <p:blipFill>
          <a:blip r:embed="rId4"/>
          <a:stretch>
            <a:fillRect/>
          </a:stretch>
        </p:blipFill>
        <p:spPr>
          <a:xfrm>
            <a:off x="7039719" y="499381"/>
            <a:ext cx="1573612" cy="2041442"/>
          </a:xfrm>
          <a:prstGeom prst="rect">
            <a:avLst/>
          </a:prstGeom>
          <a:ln>
            <a:solidFill>
              <a:schemeClr val="tx1"/>
            </a:solidFill>
          </a:ln>
        </p:spPr>
      </p:pic>
      <p:pic>
        <p:nvPicPr>
          <p:cNvPr id="1034" name="Picture 10" descr="SRD Students">
            <a:extLst>
              <a:ext uri="{FF2B5EF4-FFF2-40B4-BE49-F238E27FC236}">
                <a16:creationId xmlns:a16="http://schemas.microsoft.com/office/drawing/2014/main" id="{DAA8B24A-FBA4-6989-0CC3-C1683BF87B9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11446" y="2985252"/>
            <a:ext cx="2586709" cy="17359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619CC4-5287-A5F1-10AB-8BCDF112BB4D}"/>
              </a:ext>
            </a:extLst>
          </p:cNvPr>
          <p:cNvSpPr txBox="1"/>
          <p:nvPr/>
        </p:nvSpPr>
        <p:spPr>
          <a:xfrm>
            <a:off x="6103714" y="4721245"/>
            <a:ext cx="1719573" cy="300082"/>
          </a:xfrm>
          <a:prstGeom prst="rect">
            <a:avLst/>
          </a:prstGeom>
          <a:noFill/>
        </p:spPr>
        <p:txBody>
          <a:bodyPr wrap="none" rtlCol="0">
            <a:spAutoFit/>
          </a:bodyPr>
          <a:lstStyle/>
          <a:p>
            <a:pPr algn="ctr"/>
            <a:r>
              <a:rPr lang="en-US" sz="1350" dirty="0">
                <a:latin typeface="Calibri" panose="020F0502020204030204" pitchFamily="34" charset="0"/>
                <a:cs typeface="Calibri" panose="020F0502020204030204" pitchFamily="34" charset="0"/>
              </a:rPr>
              <a:t>Student Research Day</a:t>
            </a:r>
          </a:p>
        </p:txBody>
      </p:sp>
    </p:spTree>
    <p:extLst>
      <p:ext uri="{BB962C8B-B14F-4D97-AF65-F5344CB8AC3E}">
        <p14:creationId xmlns:p14="http://schemas.microsoft.com/office/powerpoint/2010/main" val="324682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92D3E2AE-FA2D-4096-BF79-B07321D9C90F}"/>
              </a:ext>
            </a:extLst>
          </p:cNvPr>
          <p:cNvGrpSpPr>
            <a:grpSpLocks/>
          </p:cNvGrpSpPr>
          <p:nvPr/>
        </p:nvGrpSpPr>
        <p:grpSpPr bwMode="auto">
          <a:xfrm rot="5400000">
            <a:off x="2000250" y="-2000250"/>
            <a:ext cx="5143500" cy="9144000"/>
            <a:chOff x="106756199" y="105613199"/>
            <a:chExt cx="6858002" cy="8997697"/>
          </a:xfrm>
        </p:grpSpPr>
        <p:sp>
          <p:nvSpPr>
            <p:cNvPr id="9" name="Rectangle 3" hidden="1">
              <a:extLst>
                <a:ext uri="{FF2B5EF4-FFF2-40B4-BE49-F238E27FC236}">
                  <a16:creationId xmlns:a16="http://schemas.microsoft.com/office/drawing/2014/main" id="{B9B89718-9476-4B52-A2B5-89531B789129}"/>
                </a:ext>
              </a:extLst>
            </p:cNvPr>
            <p:cNvSpPr>
              <a:spLocks noChangeArrowheads="1"/>
            </p:cNvSpPr>
            <p:nvPr/>
          </p:nvSpPr>
          <p:spPr bwMode="auto">
            <a:xfrm>
              <a:off x="106756200" y="105613200"/>
              <a:ext cx="6858000" cy="8997696"/>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0" name="Rectangle 4">
              <a:extLst>
                <a:ext uri="{FF2B5EF4-FFF2-40B4-BE49-F238E27FC236}">
                  <a16:creationId xmlns:a16="http://schemas.microsoft.com/office/drawing/2014/main" id="{DA400C8A-43B8-48B3-8627-95D07E84E807}"/>
                </a:ext>
              </a:extLst>
            </p:cNvPr>
            <p:cNvSpPr>
              <a:spLocks noChangeArrowheads="1"/>
            </p:cNvSpPr>
            <p:nvPr/>
          </p:nvSpPr>
          <p:spPr bwMode="auto">
            <a:xfrm>
              <a:off x="106756200" y="105613200"/>
              <a:ext cx="222250" cy="8775446"/>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1" name="Rectangle 5">
              <a:extLst>
                <a:ext uri="{FF2B5EF4-FFF2-40B4-BE49-F238E27FC236}">
                  <a16:creationId xmlns:a16="http://schemas.microsoft.com/office/drawing/2014/main" id="{4FDAE51D-E797-461C-9DF1-986D7E35ECB3}"/>
                </a:ext>
              </a:extLst>
            </p:cNvPr>
            <p:cNvSpPr>
              <a:spLocks noChangeArrowheads="1"/>
            </p:cNvSpPr>
            <p:nvPr/>
          </p:nvSpPr>
          <p:spPr bwMode="auto">
            <a:xfrm>
              <a:off x="106756200" y="111752063"/>
              <a:ext cx="222250" cy="2858833"/>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2" name="Rectangle 6">
              <a:extLst>
                <a:ext uri="{FF2B5EF4-FFF2-40B4-BE49-F238E27FC236}">
                  <a16:creationId xmlns:a16="http://schemas.microsoft.com/office/drawing/2014/main" id="{B573BEE9-D54B-409A-9CD2-5122606D344E}"/>
                </a:ext>
              </a:extLst>
            </p:cNvPr>
            <p:cNvSpPr>
              <a:spLocks noChangeArrowheads="1"/>
            </p:cNvSpPr>
            <p:nvPr/>
          </p:nvSpPr>
          <p:spPr bwMode="auto">
            <a:xfrm>
              <a:off x="106756199" y="110570963"/>
              <a:ext cx="173037" cy="4039932"/>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3" name="Rectangle 7">
              <a:extLst>
                <a:ext uri="{FF2B5EF4-FFF2-40B4-BE49-F238E27FC236}">
                  <a16:creationId xmlns:a16="http://schemas.microsoft.com/office/drawing/2014/main" id="{EE344136-7A68-4A85-B207-94A62BE5DF5D}"/>
                </a:ext>
              </a:extLst>
            </p:cNvPr>
            <p:cNvSpPr>
              <a:spLocks noChangeArrowheads="1"/>
            </p:cNvSpPr>
            <p:nvPr/>
          </p:nvSpPr>
          <p:spPr bwMode="auto">
            <a:xfrm>
              <a:off x="106756201" y="110113762"/>
              <a:ext cx="63500" cy="4497133"/>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4" name="Rectangle 8">
              <a:extLst>
                <a:ext uri="{FF2B5EF4-FFF2-40B4-BE49-F238E27FC236}">
                  <a16:creationId xmlns:a16="http://schemas.microsoft.com/office/drawing/2014/main" id="{E6D7ACAA-3C5D-4E14-999F-049BE65329E9}"/>
                </a:ext>
              </a:extLst>
            </p:cNvPr>
            <p:cNvSpPr>
              <a:spLocks noChangeArrowheads="1"/>
            </p:cNvSpPr>
            <p:nvPr/>
          </p:nvSpPr>
          <p:spPr bwMode="auto">
            <a:xfrm>
              <a:off x="113391950" y="105613200"/>
              <a:ext cx="222250" cy="8775446"/>
            </a:xfrm>
            <a:prstGeom prst="rect">
              <a:avLst/>
            </a:prstGeom>
            <a:solidFill>
              <a:srgbClr val="6C2D4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5" name="Rectangle 9">
              <a:extLst>
                <a:ext uri="{FF2B5EF4-FFF2-40B4-BE49-F238E27FC236}">
                  <a16:creationId xmlns:a16="http://schemas.microsoft.com/office/drawing/2014/main" id="{348CFA97-062C-4946-A4BC-049420B9521A}"/>
                </a:ext>
              </a:extLst>
            </p:cNvPr>
            <p:cNvSpPr>
              <a:spLocks noChangeArrowheads="1"/>
            </p:cNvSpPr>
            <p:nvPr/>
          </p:nvSpPr>
          <p:spPr bwMode="auto">
            <a:xfrm>
              <a:off x="106978450" y="114392202"/>
              <a:ext cx="6635750" cy="218694"/>
            </a:xfrm>
            <a:prstGeom prst="rect">
              <a:avLst/>
            </a:prstGeom>
            <a:solidFill>
              <a:srgbClr val="909039"/>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6" name="Rectangle 10">
              <a:extLst>
                <a:ext uri="{FF2B5EF4-FFF2-40B4-BE49-F238E27FC236}">
                  <a16:creationId xmlns:a16="http://schemas.microsoft.com/office/drawing/2014/main" id="{BE6C8853-BDA5-4FCA-AD4E-05B54A3CE87A}"/>
                </a:ext>
              </a:extLst>
            </p:cNvPr>
            <p:cNvSpPr>
              <a:spLocks noChangeArrowheads="1"/>
            </p:cNvSpPr>
            <p:nvPr/>
          </p:nvSpPr>
          <p:spPr bwMode="auto">
            <a:xfrm>
              <a:off x="106978450" y="105613200"/>
              <a:ext cx="6635750" cy="218694"/>
            </a:xfrm>
            <a:prstGeom prst="rect">
              <a:avLst/>
            </a:prstGeom>
            <a:solidFill>
              <a:srgbClr val="6C2D4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7" name="Rectangle 11">
              <a:extLst>
                <a:ext uri="{FF2B5EF4-FFF2-40B4-BE49-F238E27FC236}">
                  <a16:creationId xmlns:a16="http://schemas.microsoft.com/office/drawing/2014/main" id="{514C8BDB-FA4E-4A57-8857-0848DE7EF15E}"/>
                </a:ext>
              </a:extLst>
            </p:cNvPr>
            <p:cNvSpPr>
              <a:spLocks noChangeArrowheads="1"/>
            </p:cNvSpPr>
            <p:nvPr/>
          </p:nvSpPr>
          <p:spPr bwMode="auto">
            <a:xfrm>
              <a:off x="113391951" y="110113762"/>
              <a:ext cx="222250" cy="4497133"/>
            </a:xfrm>
            <a:prstGeom prst="rect">
              <a:avLst/>
            </a:prstGeom>
            <a:solidFill>
              <a:srgbClr val="909039"/>
            </a:solidFill>
            <a:ln w="0" algn="in">
              <a:solidFill>
                <a:srgbClr val="598787"/>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8" name="Rectangle 12">
              <a:extLst>
                <a:ext uri="{FF2B5EF4-FFF2-40B4-BE49-F238E27FC236}">
                  <a16:creationId xmlns:a16="http://schemas.microsoft.com/office/drawing/2014/main" id="{8E85DF50-C7DD-440D-91CD-4D74F3BEF9E9}"/>
                </a:ext>
              </a:extLst>
            </p:cNvPr>
            <p:cNvSpPr>
              <a:spLocks noChangeArrowheads="1"/>
            </p:cNvSpPr>
            <p:nvPr/>
          </p:nvSpPr>
          <p:spPr bwMode="auto">
            <a:xfrm>
              <a:off x="113443799" y="109656562"/>
              <a:ext cx="170402" cy="4954333"/>
            </a:xfrm>
            <a:prstGeom prst="rect">
              <a:avLst/>
            </a:prstGeom>
            <a:solidFill>
              <a:srgbClr val="909039"/>
            </a:solidFill>
            <a:ln w="0" algn="in">
              <a:solidFill>
                <a:srgbClr val="909039"/>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9" name="Rectangle 13">
              <a:extLst>
                <a:ext uri="{FF2B5EF4-FFF2-40B4-BE49-F238E27FC236}">
                  <a16:creationId xmlns:a16="http://schemas.microsoft.com/office/drawing/2014/main" id="{59AAB60B-8602-4DAA-821E-15BAC5D33628}"/>
                </a:ext>
              </a:extLst>
            </p:cNvPr>
            <p:cNvSpPr>
              <a:spLocks noChangeArrowheads="1"/>
            </p:cNvSpPr>
            <p:nvPr/>
          </p:nvSpPr>
          <p:spPr bwMode="auto">
            <a:xfrm>
              <a:off x="113550700" y="108475463"/>
              <a:ext cx="63500" cy="6135433"/>
            </a:xfrm>
            <a:prstGeom prst="rect">
              <a:avLst/>
            </a:prstGeom>
            <a:solidFill>
              <a:srgbClr val="909039"/>
            </a:solidFill>
            <a:ln w="0" algn="in">
              <a:solidFill>
                <a:srgbClr val="598787"/>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0" name="Rectangle 14">
              <a:extLst>
                <a:ext uri="{FF2B5EF4-FFF2-40B4-BE49-F238E27FC236}">
                  <a16:creationId xmlns:a16="http://schemas.microsoft.com/office/drawing/2014/main" id="{CF2FE659-2AD9-4EDF-8B0C-197E54245FEC}"/>
                </a:ext>
              </a:extLst>
            </p:cNvPr>
            <p:cNvSpPr>
              <a:spLocks noChangeArrowheads="1"/>
            </p:cNvSpPr>
            <p:nvPr/>
          </p:nvSpPr>
          <p:spPr bwMode="auto">
            <a:xfrm>
              <a:off x="106756200" y="114392202"/>
              <a:ext cx="1890712" cy="218694"/>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1" name="Rectangle 15">
              <a:extLst>
                <a:ext uri="{FF2B5EF4-FFF2-40B4-BE49-F238E27FC236}">
                  <a16:creationId xmlns:a16="http://schemas.microsoft.com/office/drawing/2014/main" id="{9E98FE2F-6C12-4EEC-B8F7-3D25E386A65C}"/>
                </a:ext>
              </a:extLst>
            </p:cNvPr>
            <p:cNvSpPr>
              <a:spLocks noChangeArrowheads="1"/>
            </p:cNvSpPr>
            <p:nvPr/>
          </p:nvSpPr>
          <p:spPr bwMode="auto">
            <a:xfrm>
              <a:off x="106756200" y="114443220"/>
              <a:ext cx="3071812" cy="167676"/>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2" name="Rectangle 16">
              <a:extLst>
                <a:ext uri="{FF2B5EF4-FFF2-40B4-BE49-F238E27FC236}">
                  <a16:creationId xmlns:a16="http://schemas.microsoft.com/office/drawing/2014/main" id="{3F1E46C2-1E35-46F8-BE7D-2E98BB23F25D}"/>
                </a:ext>
              </a:extLst>
            </p:cNvPr>
            <p:cNvSpPr>
              <a:spLocks noChangeArrowheads="1"/>
            </p:cNvSpPr>
            <p:nvPr/>
          </p:nvSpPr>
          <p:spPr bwMode="auto">
            <a:xfrm>
              <a:off x="106756200" y="105613200"/>
              <a:ext cx="3529012" cy="218694"/>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3" name="Rectangle 17">
              <a:extLst>
                <a:ext uri="{FF2B5EF4-FFF2-40B4-BE49-F238E27FC236}">
                  <a16:creationId xmlns:a16="http://schemas.microsoft.com/office/drawing/2014/main" id="{11D441C8-C8AF-46D2-B609-F3209FD4F47C}"/>
                </a:ext>
              </a:extLst>
            </p:cNvPr>
            <p:cNvSpPr>
              <a:spLocks noChangeArrowheads="1"/>
            </p:cNvSpPr>
            <p:nvPr/>
          </p:nvSpPr>
          <p:spPr bwMode="auto">
            <a:xfrm>
              <a:off x="106756201" y="105613199"/>
              <a:ext cx="3986212" cy="165333"/>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4" name="Rectangle 18">
              <a:extLst>
                <a:ext uri="{FF2B5EF4-FFF2-40B4-BE49-F238E27FC236}">
                  <a16:creationId xmlns:a16="http://schemas.microsoft.com/office/drawing/2014/main" id="{26B42DF4-FB2B-46E0-B7E6-DD6EFD3DA842}"/>
                </a:ext>
              </a:extLst>
            </p:cNvPr>
            <p:cNvSpPr>
              <a:spLocks noChangeArrowheads="1"/>
            </p:cNvSpPr>
            <p:nvPr/>
          </p:nvSpPr>
          <p:spPr bwMode="auto">
            <a:xfrm>
              <a:off x="106756201" y="105613199"/>
              <a:ext cx="5167312" cy="63796"/>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5" name="Rectangle 19">
              <a:extLst>
                <a:ext uri="{FF2B5EF4-FFF2-40B4-BE49-F238E27FC236}">
                  <a16:creationId xmlns:a16="http://schemas.microsoft.com/office/drawing/2014/main" id="{4BA35165-7238-4968-A89F-A76DBA05AF92}"/>
                </a:ext>
              </a:extLst>
            </p:cNvPr>
            <p:cNvSpPr>
              <a:spLocks noChangeArrowheads="1"/>
            </p:cNvSpPr>
            <p:nvPr/>
          </p:nvSpPr>
          <p:spPr bwMode="auto">
            <a:xfrm>
              <a:off x="106756201" y="114547099"/>
              <a:ext cx="3529012" cy="63796"/>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071" y="4294694"/>
            <a:ext cx="1565889" cy="559246"/>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8960" y="4298373"/>
            <a:ext cx="1928134" cy="617003"/>
          </a:xfrm>
          <a:prstGeom prst="rect">
            <a:avLst/>
          </a:prstGeom>
        </p:spPr>
      </p:pic>
      <p:sp>
        <p:nvSpPr>
          <p:cNvPr id="4" name="Content Placeholder 2">
            <a:extLst>
              <a:ext uri="{FF2B5EF4-FFF2-40B4-BE49-F238E27FC236}">
                <a16:creationId xmlns:a16="http://schemas.microsoft.com/office/drawing/2014/main" id="{EC015A30-79CD-C239-44BA-8940D52DFA9D}"/>
              </a:ext>
            </a:extLst>
          </p:cNvPr>
          <p:cNvSpPr txBox="1">
            <a:spLocks/>
          </p:cNvSpPr>
          <p:nvPr/>
        </p:nvSpPr>
        <p:spPr>
          <a:xfrm>
            <a:off x="997810" y="588268"/>
            <a:ext cx="7374242" cy="617003"/>
          </a:xfrm>
          <a:prstGeom prst="rect">
            <a:avLst/>
          </a:prstGeom>
        </p:spPr>
        <p:txBody>
          <a:bodyPr vert="horz" lIns="68580" tIns="34290" rIns="68580" bIns="3429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0"/>
              </a:spcBef>
              <a:buNone/>
              <a:defRPr/>
            </a:pPr>
            <a:r>
              <a:rPr lang="en-US" sz="2400" b="1" dirty="0">
                <a:latin typeface="Calibri" panose="020F0502020204030204" pitchFamily="34" charset="0"/>
                <a:ea typeface="Calibri" panose="020F0502020204030204" pitchFamily="34" charset="0"/>
                <a:cs typeface="Calibri" panose="020F0502020204030204" pitchFamily="34" charset="0"/>
              </a:rPr>
              <a:t>12</a:t>
            </a:r>
            <a:r>
              <a:rPr lang="en-US" sz="2400" b="1" baseline="30000" dirty="0">
                <a:latin typeface="Calibri" panose="020F0502020204030204" pitchFamily="34" charset="0"/>
                <a:ea typeface="Calibri" panose="020F0502020204030204" pitchFamily="34" charset="0"/>
                <a:cs typeface="Calibri" panose="020F0502020204030204" pitchFamily="34" charset="0"/>
              </a:rPr>
              <a:t>th</a:t>
            </a:r>
            <a:r>
              <a:rPr lang="en-US" sz="2400" b="1" dirty="0">
                <a:latin typeface="Calibri" panose="020F0502020204030204" pitchFamily="34" charset="0"/>
                <a:ea typeface="Calibri" panose="020F0502020204030204" pitchFamily="34" charset="0"/>
                <a:cs typeface="Calibri" panose="020F0502020204030204" pitchFamily="34" charset="0"/>
              </a:rPr>
              <a:t> Street Health and Wellness Center</a:t>
            </a:r>
          </a:p>
          <a:p>
            <a:pPr marL="0" indent="0" defTabSz="514350">
              <a:lnSpc>
                <a:spcPct val="110000"/>
              </a:lnSpc>
              <a:spcBef>
                <a:spcPts val="0"/>
              </a:spcBef>
              <a:buNone/>
              <a:defRPr/>
            </a:pPr>
            <a:endParaRPr lang="en-US" sz="2400" b="1" dirty="0">
              <a:solidFill>
                <a:sysClr val="windowText" lastClr="000000"/>
              </a:solidFill>
              <a:latin typeface="Calibri" panose="020F0502020204030204" pitchFamily="34" charset="0"/>
              <a:cs typeface="Calibri" panose="020F0502020204030204" pitchFamily="34" charset="0"/>
            </a:endParaRPr>
          </a:p>
        </p:txBody>
      </p:sp>
      <p:pic>
        <p:nvPicPr>
          <p:cNvPr id="1026" name="Picture 2" descr="12th Street Health and Wellness Center">
            <a:extLst>
              <a:ext uri="{FF2B5EF4-FFF2-40B4-BE49-F238E27FC236}">
                <a16:creationId xmlns:a16="http://schemas.microsoft.com/office/drawing/2014/main" id="{A5809350-A942-459B-35E5-1F49295FFB0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45962" y="1063229"/>
            <a:ext cx="4539944" cy="12679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A large open pantry with food items&#10;&#10;Description automatically generated with medium confidence">
            <a:extLst>
              <a:ext uri="{FF2B5EF4-FFF2-40B4-BE49-F238E27FC236}">
                <a16:creationId xmlns:a16="http://schemas.microsoft.com/office/drawing/2014/main" id="{2093C33C-E8E5-8358-59BC-B3322384B1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02444" y="2984660"/>
            <a:ext cx="2650373" cy="1746185"/>
          </a:xfrm>
          <a:prstGeom prst="rect">
            <a:avLst/>
          </a:prstGeom>
          <a:ln>
            <a:solidFill>
              <a:schemeClr val="tx1"/>
            </a:solidFill>
          </a:ln>
        </p:spPr>
      </p:pic>
      <p:pic>
        <p:nvPicPr>
          <p:cNvPr id="6" name="Picture 5" descr="A room with a checkered floor and a table&#10;&#10;Description automatically generated">
            <a:extLst>
              <a:ext uri="{FF2B5EF4-FFF2-40B4-BE49-F238E27FC236}">
                <a16:creationId xmlns:a16="http://schemas.microsoft.com/office/drawing/2014/main" id="{B41A1719-97BA-7119-4A23-55A24E5625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94716" y="2351283"/>
            <a:ext cx="2807984" cy="1885654"/>
          </a:xfrm>
          <a:prstGeom prst="rect">
            <a:avLst/>
          </a:prstGeom>
          <a:ln>
            <a:solidFill>
              <a:schemeClr val="tx1"/>
            </a:solidFill>
          </a:ln>
        </p:spPr>
      </p:pic>
      <p:pic>
        <p:nvPicPr>
          <p:cNvPr id="28" name="Picture 27" descr="A room with a desk and chairs&#10;&#10;Description automatically generated">
            <a:extLst>
              <a:ext uri="{FF2B5EF4-FFF2-40B4-BE49-F238E27FC236}">
                <a16:creationId xmlns:a16="http://schemas.microsoft.com/office/drawing/2014/main" id="{F090DBA0-50DB-523B-F9E5-DA6420B0842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1815" y="308597"/>
            <a:ext cx="2646848" cy="1759770"/>
          </a:xfrm>
          <a:prstGeom prst="rect">
            <a:avLst/>
          </a:prstGeom>
          <a:ln>
            <a:solidFill>
              <a:schemeClr val="tx1"/>
            </a:solidFill>
          </a:ln>
        </p:spPr>
      </p:pic>
      <p:pic>
        <p:nvPicPr>
          <p:cNvPr id="30" name="Picture 29" descr="A room with chairs and a black and white checkered floor&#10;&#10;Description automatically generated">
            <a:extLst>
              <a:ext uri="{FF2B5EF4-FFF2-40B4-BE49-F238E27FC236}">
                <a16:creationId xmlns:a16="http://schemas.microsoft.com/office/drawing/2014/main" id="{29421903-0DA3-15DD-3E16-C826E83CC29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6323" y="2496741"/>
            <a:ext cx="2591803" cy="1707596"/>
          </a:xfrm>
          <a:prstGeom prst="rect">
            <a:avLst/>
          </a:prstGeom>
          <a:ln>
            <a:solidFill>
              <a:schemeClr val="tx1"/>
            </a:solidFill>
          </a:ln>
        </p:spPr>
      </p:pic>
    </p:spTree>
    <p:extLst>
      <p:ext uri="{BB962C8B-B14F-4D97-AF65-F5344CB8AC3E}">
        <p14:creationId xmlns:p14="http://schemas.microsoft.com/office/powerpoint/2010/main" val="332724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92D3E2AE-FA2D-4096-BF79-B07321D9C90F}"/>
              </a:ext>
            </a:extLst>
          </p:cNvPr>
          <p:cNvGrpSpPr>
            <a:grpSpLocks/>
          </p:cNvGrpSpPr>
          <p:nvPr/>
        </p:nvGrpSpPr>
        <p:grpSpPr bwMode="auto">
          <a:xfrm rot="5400000">
            <a:off x="2000250" y="-2000250"/>
            <a:ext cx="5143500" cy="9144000"/>
            <a:chOff x="106756199" y="105613199"/>
            <a:chExt cx="6858002" cy="8997697"/>
          </a:xfrm>
        </p:grpSpPr>
        <p:sp>
          <p:nvSpPr>
            <p:cNvPr id="9" name="Rectangle 3" hidden="1">
              <a:extLst>
                <a:ext uri="{FF2B5EF4-FFF2-40B4-BE49-F238E27FC236}">
                  <a16:creationId xmlns:a16="http://schemas.microsoft.com/office/drawing/2014/main" id="{B9B89718-9476-4B52-A2B5-89531B789129}"/>
                </a:ext>
              </a:extLst>
            </p:cNvPr>
            <p:cNvSpPr>
              <a:spLocks noChangeArrowheads="1"/>
            </p:cNvSpPr>
            <p:nvPr/>
          </p:nvSpPr>
          <p:spPr bwMode="auto">
            <a:xfrm>
              <a:off x="106756200" y="105613200"/>
              <a:ext cx="6858000" cy="8997696"/>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0" name="Rectangle 4">
              <a:extLst>
                <a:ext uri="{FF2B5EF4-FFF2-40B4-BE49-F238E27FC236}">
                  <a16:creationId xmlns:a16="http://schemas.microsoft.com/office/drawing/2014/main" id="{DA400C8A-43B8-48B3-8627-95D07E84E807}"/>
                </a:ext>
              </a:extLst>
            </p:cNvPr>
            <p:cNvSpPr>
              <a:spLocks noChangeArrowheads="1"/>
            </p:cNvSpPr>
            <p:nvPr/>
          </p:nvSpPr>
          <p:spPr bwMode="auto">
            <a:xfrm>
              <a:off x="106756200" y="105613200"/>
              <a:ext cx="222250" cy="8775446"/>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1" name="Rectangle 5">
              <a:extLst>
                <a:ext uri="{FF2B5EF4-FFF2-40B4-BE49-F238E27FC236}">
                  <a16:creationId xmlns:a16="http://schemas.microsoft.com/office/drawing/2014/main" id="{4FDAE51D-E797-461C-9DF1-986D7E35ECB3}"/>
                </a:ext>
              </a:extLst>
            </p:cNvPr>
            <p:cNvSpPr>
              <a:spLocks noChangeArrowheads="1"/>
            </p:cNvSpPr>
            <p:nvPr/>
          </p:nvSpPr>
          <p:spPr bwMode="auto">
            <a:xfrm>
              <a:off x="106756200" y="111752063"/>
              <a:ext cx="222250" cy="2858833"/>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2" name="Rectangle 6">
              <a:extLst>
                <a:ext uri="{FF2B5EF4-FFF2-40B4-BE49-F238E27FC236}">
                  <a16:creationId xmlns:a16="http://schemas.microsoft.com/office/drawing/2014/main" id="{B573BEE9-D54B-409A-9CD2-5122606D344E}"/>
                </a:ext>
              </a:extLst>
            </p:cNvPr>
            <p:cNvSpPr>
              <a:spLocks noChangeArrowheads="1"/>
            </p:cNvSpPr>
            <p:nvPr/>
          </p:nvSpPr>
          <p:spPr bwMode="auto">
            <a:xfrm>
              <a:off x="106756199" y="110570963"/>
              <a:ext cx="173037" cy="4039932"/>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3" name="Rectangle 7">
              <a:extLst>
                <a:ext uri="{FF2B5EF4-FFF2-40B4-BE49-F238E27FC236}">
                  <a16:creationId xmlns:a16="http://schemas.microsoft.com/office/drawing/2014/main" id="{EE344136-7A68-4A85-B207-94A62BE5DF5D}"/>
                </a:ext>
              </a:extLst>
            </p:cNvPr>
            <p:cNvSpPr>
              <a:spLocks noChangeArrowheads="1"/>
            </p:cNvSpPr>
            <p:nvPr/>
          </p:nvSpPr>
          <p:spPr bwMode="auto">
            <a:xfrm>
              <a:off x="106756201" y="110113762"/>
              <a:ext cx="63500" cy="4497133"/>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4" name="Rectangle 8">
              <a:extLst>
                <a:ext uri="{FF2B5EF4-FFF2-40B4-BE49-F238E27FC236}">
                  <a16:creationId xmlns:a16="http://schemas.microsoft.com/office/drawing/2014/main" id="{E6D7ACAA-3C5D-4E14-999F-049BE65329E9}"/>
                </a:ext>
              </a:extLst>
            </p:cNvPr>
            <p:cNvSpPr>
              <a:spLocks noChangeArrowheads="1"/>
            </p:cNvSpPr>
            <p:nvPr/>
          </p:nvSpPr>
          <p:spPr bwMode="auto">
            <a:xfrm>
              <a:off x="113391950" y="105613200"/>
              <a:ext cx="222250" cy="8775446"/>
            </a:xfrm>
            <a:prstGeom prst="rect">
              <a:avLst/>
            </a:prstGeom>
            <a:solidFill>
              <a:srgbClr val="6C2D4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5" name="Rectangle 9">
              <a:extLst>
                <a:ext uri="{FF2B5EF4-FFF2-40B4-BE49-F238E27FC236}">
                  <a16:creationId xmlns:a16="http://schemas.microsoft.com/office/drawing/2014/main" id="{348CFA97-062C-4946-A4BC-049420B9521A}"/>
                </a:ext>
              </a:extLst>
            </p:cNvPr>
            <p:cNvSpPr>
              <a:spLocks noChangeArrowheads="1"/>
            </p:cNvSpPr>
            <p:nvPr/>
          </p:nvSpPr>
          <p:spPr bwMode="auto">
            <a:xfrm>
              <a:off x="106978450" y="114392202"/>
              <a:ext cx="6635750" cy="218694"/>
            </a:xfrm>
            <a:prstGeom prst="rect">
              <a:avLst/>
            </a:prstGeom>
            <a:solidFill>
              <a:srgbClr val="909039"/>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6" name="Rectangle 10">
              <a:extLst>
                <a:ext uri="{FF2B5EF4-FFF2-40B4-BE49-F238E27FC236}">
                  <a16:creationId xmlns:a16="http://schemas.microsoft.com/office/drawing/2014/main" id="{BE6C8853-BDA5-4FCA-AD4E-05B54A3CE87A}"/>
                </a:ext>
              </a:extLst>
            </p:cNvPr>
            <p:cNvSpPr>
              <a:spLocks noChangeArrowheads="1"/>
            </p:cNvSpPr>
            <p:nvPr/>
          </p:nvSpPr>
          <p:spPr bwMode="auto">
            <a:xfrm>
              <a:off x="106978450" y="105613200"/>
              <a:ext cx="6635750" cy="218694"/>
            </a:xfrm>
            <a:prstGeom prst="rect">
              <a:avLst/>
            </a:prstGeom>
            <a:solidFill>
              <a:srgbClr val="6C2D4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7" name="Rectangle 11">
              <a:extLst>
                <a:ext uri="{FF2B5EF4-FFF2-40B4-BE49-F238E27FC236}">
                  <a16:creationId xmlns:a16="http://schemas.microsoft.com/office/drawing/2014/main" id="{514C8BDB-FA4E-4A57-8857-0848DE7EF15E}"/>
                </a:ext>
              </a:extLst>
            </p:cNvPr>
            <p:cNvSpPr>
              <a:spLocks noChangeArrowheads="1"/>
            </p:cNvSpPr>
            <p:nvPr/>
          </p:nvSpPr>
          <p:spPr bwMode="auto">
            <a:xfrm>
              <a:off x="113391951" y="110113762"/>
              <a:ext cx="222250" cy="4497133"/>
            </a:xfrm>
            <a:prstGeom prst="rect">
              <a:avLst/>
            </a:prstGeom>
            <a:solidFill>
              <a:srgbClr val="909039"/>
            </a:solidFill>
            <a:ln w="0" algn="in">
              <a:solidFill>
                <a:srgbClr val="598787"/>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8" name="Rectangle 12">
              <a:extLst>
                <a:ext uri="{FF2B5EF4-FFF2-40B4-BE49-F238E27FC236}">
                  <a16:creationId xmlns:a16="http://schemas.microsoft.com/office/drawing/2014/main" id="{8E85DF50-C7DD-440D-91CD-4D74F3BEF9E9}"/>
                </a:ext>
              </a:extLst>
            </p:cNvPr>
            <p:cNvSpPr>
              <a:spLocks noChangeArrowheads="1"/>
            </p:cNvSpPr>
            <p:nvPr/>
          </p:nvSpPr>
          <p:spPr bwMode="auto">
            <a:xfrm>
              <a:off x="113443799" y="109656562"/>
              <a:ext cx="170402" cy="4954333"/>
            </a:xfrm>
            <a:prstGeom prst="rect">
              <a:avLst/>
            </a:prstGeom>
            <a:solidFill>
              <a:srgbClr val="909039"/>
            </a:solidFill>
            <a:ln w="0" algn="in">
              <a:solidFill>
                <a:srgbClr val="909039"/>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9" name="Rectangle 13">
              <a:extLst>
                <a:ext uri="{FF2B5EF4-FFF2-40B4-BE49-F238E27FC236}">
                  <a16:creationId xmlns:a16="http://schemas.microsoft.com/office/drawing/2014/main" id="{59AAB60B-8602-4DAA-821E-15BAC5D33628}"/>
                </a:ext>
              </a:extLst>
            </p:cNvPr>
            <p:cNvSpPr>
              <a:spLocks noChangeArrowheads="1"/>
            </p:cNvSpPr>
            <p:nvPr/>
          </p:nvSpPr>
          <p:spPr bwMode="auto">
            <a:xfrm>
              <a:off x="113550700" y="108475463"/>
              <a:ext cx="63500" cy="6135433"/>
            </a:xfrm>
            <a:prstGeom prst="rect">
              <a:avLst/>
            </a:prstGeom>
            <a:solidFill>
              <a:srgbClr val="909039"/>
            </a:solidFill>
            <a:ln w="0" algn="in">
              <a:solidFill>
                <a:srgbClr val="598787"/>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0" name="Rectangle 14">
              <a:extLst>
                <a:ext uri="{FF2B5EF4-FFF2-40B4-BE49-F238E27FC236}">
                  <a16:creationId xmlns:a16="http://schemas.microsoft.com/office/drawing/2014/main" id="{CF2FE659-2AD9-4EDF-8B0C-197E54245FEC}"/>
                </a:ext>
              </a:extLst>
            </p:cNvPr>
            <p:cNvSpPr>
              <a:spLocks noChangeArrowheads="1"/>
            </p:cNvSpPr>
            <p:nvPr/>
          </p:nvSpPr>
          <p:spPr bwMode="auto">
            <a:xfrm>
              <a:off x="106756200" y="114392202"/>
              <a:ext cx="1890712" cy="218694"/>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1" name="Rectangle 15">
              <a:extLst>
                <a:ext uri="{FF2B5EF4-FFF2-40B4-BE49-F238E27FC236}">
                  <a16:creationId xmlns:a16="http://schemas.microsoft.com/office/drawing/2014/main" id="{9E98FE2F-6C12-4EEC-B8F7-3D25E386A65C}"/>
                </a:ext>
              </a:extLst>
            </p:cNvPr>
            <p:cNvSpPr>
              <a:spLocks noChangeArrowheads="1"/>
            </p:cNvSpPr>
            <p:nvPr/>
          </p:nvSpPr>
          <p:spPr bwMode="auto">
            <a:xfrm>
              <a:off x="106756200" y="114443220"/>
              <a:ext cx="3071812" cy="167676"/>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2" name="Rectangle 16">
              <a:extLst>
                <a:ext uri="{FF2B5EF4-FFF2-40B4-BE49-F238E27FC236}">
                  <a16:creationId xmlns:a16="http://schemas.microsoft.com/office/drawing/2014/main" id="{3F1E46C2-1E35-46F8-BE7D-2E98BB23F25D}"/>
                </a:ext>
              </a:extLst>
            </p:cNvPr>
            <p:cNvSpPr>
              <a:spLocks noChangeArrowheads="1"/>
            </p:cNvSpPr>
            <p:nvPr/>
          </p:nvSpPr>
          <p:spPr bwMode="auto">
            <a:xfrm>
              <a:off x="106756200" y="105613200"/>
              <a:ext cx="3529012" cy="218694"/>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3" name="Rectangle 17">
              <a:extLst>
                <a:ext uri="{FF2B5EF4-FFF2-40B4-BE49-F238E27FC236}">
                  <a16:creationId xmlns:a16="http://schemas.microsoft.com/office/drawing/2014/main" id="{11D441C8-C8AF-46D2-B609-F3209FD4F47C}"/>
                </a:ext>
              </a:extLst>
            </p:cNvPr>
            <p:cNvSpPr>
              <a:spLocks noChangeArrowheads="1"/>
            </p:cNvSpPr>
            <p:nvPr/>
          </p:nvSpPr>
          <p:spPr bwMode="auto">
            <a:xfrm>
              <a:off x="106756201" y="105613199"/>
              <a:ext cx="3986212" cy="165333"/>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4" name="Rectangle 18">
              <a:extLst>
                <a:ext uri="{FF2B5EF4-FFF2-40B4-BE49-F238E27FC236}">
                  <a16:creationId xmlns:a16="http://schemas.microsoft.com/office/drawing/2014/main" id="{26B42DF4-FB2B-46E0-B7E6-DD6EFD3DA842}"/>
                </a:ext>
              </a:extLst>
            </p:cNvPr>
            <p:cNvSpPr>
              <a:spLocks noChangeArrowheads="1"/>
            </p:cNvSpPr>
            <p:nvPr/>
          </p:nvSpPr>
          <p:spPr bwMode="auto">
            <a:xfrm>
              <a:off x="106756201" y="105613199"/>
              <a:ext cx="5167312" cy="63796"/>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5" name="Rectangle 19">
              <a:extLst>
                <a:ext uri="{FF2B5EF4-FFF2-40B4-BE49-F238E27FC236}">
                  <a16:creationId xmlns:a16="http://schemas.microsoft.com/office/drawing/2014/main" id="{4BA35165-7238-4968-A89F-A76DBA05AF92}"/>
                </a:ext>
              </a:extLst>
            </p:cNvPr>
            <p:cNvSpPr>
              <a:spLocks noChangeArrowheads="1"/>
            </p:cNvSpPr>
            <p:nvPr/>
          </p:nvSpPr>
          <p:spPr bwMode="auto">
            <a:xfrm>
              <a:off x="106756201" y="114547099"/>
              <a:ext cx="3529012" cy="63796"/>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071" y="4294694"/>
            <a:ext cx="1565889" cy="559246"/>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8960" y="4298373"/>
            <a:ext cx="1928134" cy="617003"/>
          </a:xfrm>
          <a:prstGeom prst="rect">
            <a:avLst/>
          </a:prstGeom>
        </p:spPr>
      </p:pic>
      <p:grpSp>
        <p:nvGrpSpPr>
          <p:cNvPr id="29" name="Group 28">
            <a:extLst>
              <a:ext uri="{FF2B5EF4-FFF2-40B4-BE49-F238E27FC236}">
                <a16:creationId xmlns:a16="http://schemas.microsoft.com/office/drawing/2014/main" id="{DDD84A95-3DED-E9A7-7702-1FD814E510CD}"/>
              </a:ext>
            </a:extLst>
          </p:cNvPr>
          <p:cNvGrpSpPr/>
          <p:nvPr/>
        </p:nvGrpSpPr>
        <p:grpSpPr>
          <a:xfrm>
            <a:off x="3597318" y="939596"/>
            <a:ext cx="5954453" cy="3158777"/>
            <a:chOff x="1890992" y="1012336"/>
            <a:chExt cx="7939270" cy="4211702"/>
          </a:xfrm>
        </p:grpSpPr>
        <p:sp>
          <p:nvSpPr>
            <p:cNvPr id="4" name="TextBox 3">
              <a:extLst>
                <a:ext uri="{FF2B5EF4-FFF2-40B4-BE49-F238E27FC236}">
                  <a16:creationId xmlns:a16="http://schemas.microsoft.com/office/drawing/2014/main" id="{B894A6B8-CE45-8C15-3259-9066AE60E8DF}"/>
                </a:ext>
              </a:extLst>
            </p:cNvPr>
            <p:cNvSpPr txBox="1"/>
            <p:nvPr/>
          </p:nvSpPr>
          <p:spPr>
            <a:xfrm>
              <a:off x="3249495" y="1208411"/>
              <a:ext cx="6580767" cy="3570207"/>
            </a:xfrm>
            <a:prstGeom prst="rect">
              <a:avLst/>
            </a:prstGeom>
            <a:noFill/>
          </p:spPr>
          <p:txBody>
            <a:bodyPr wrap="square" rtlCol="0">
              <a:spAutoFit/>
            </a:bodyPr>
            <a:lstStyle/>
            <a:p>
              <a:r>
                <a:rPr lang="en-US" altLang="en-US" sz="2400" b="1" u="sng" dirty="0">
                  <a:solidFill>
                    <a:srgbClr val="085296"/>
                  </a:solidFill>
                  <a:latin typeface="Calibri" panose="020F0502020204030204" pitchFamily="34" charset="0"/>
                  <a:hlinkClick r:id="rId5"/>
                </a:rPr>
                <a:t>www.facebook.com/uamsipe</a:t>
              </a:r>
              <a:endParaRPr lang="en-US" altLang="en-US" sz="2400" b="1" u="sng" dirty="0">
                <a:solidFill>
                  <a:srgbClr val="085296"/>
                </a:solidFill>
                <a:latin typeface="Calibri" panose="020F0502020204030204" pitchFamily="34" charset="0"/>
              </a:endParaRPr>
            </a:p>
            <a:p>
              <a:endParaRPr lang="en-US" altLang="en-US" sz="2400" b="1" u="sng" dirty="0">
                <a:solidFill>
                  <a:srgbClr val="085296"/>
                </a:solidFill>
                <a:latin typeface="Calibri" panose="020F0502020204030204" pitchFamily="34" charset="0"/>
              </a:endParaRPr>
            </a:p>
            <a:p>
              <a:endParaRPr lang="en-US" altLang="en-US" sz="2400" b="1" u="sng" dirty="0">
                <a:solidFill>
                  <a:srgbClr val="085296"/>
                </a:solidFill>
                <a:latin typeface="Calibri" panose="020F0502020204030204" pitchFamily="34" charset="0"/>
              </a:endParaRPr>
            </a:p>
            <a:p>
              <a:r>
                <a:rPr lang="en-US" altLang="en-US" sz="2400" b="1" u="sng" dirty="0">
                  <a:solidFill>
                    <a:srgbClr val="085296"/>
                  </a:solidFill>
                  <a:latin typeface="Calibri" panose="020F0502020204030204" pitchFamily="34" charset="0"/>
                  <a:hlinkClick r:id="rId6"/>
                </a:rPr>
                <a:t>IPE@uams.edu</a:t>
              </a:r>
              <a:endParaRPr lang="en-US" altLang="en-US" sz="2400" b="1" u="sng" dirty="0">
                <a:solidFill>
                  <a:srgbClr val="000000"/>
                </a:solidFill>
                <a:latin typeface="Calibri" panose="020F0502020204030204" pitchFamily="34" charset="0"/>
              </a:endParaRPr>
            </a:p>
            <a:p>
              <a:endParaRPr lang="en-US" altLang="en-US" sz="2400" b="1" u="sng" dirty="0">
                <a:solidFill>
                  <a:srgbClr val="000000"/>
                </a:solidFill>
                <a:latin typeface="Calibri" panose="020F0502020204030204" pitchFamily="34" charset="0"/>
              </a:endParaRPr>
            </a:p>
            <a:p>
              <a:r>
                <a:rPr lang="en-US" altLang="en-US" sz="2400" b="1" dirty="0">
                  <a:solidFill>
                    <a:srgbClr val="000000"/>
                  </a:solidFill>
                  <a:latin typeface="Calibri" panose="020F0502020204030204" pitchFamily="34" charset="0"/>
                </a:rPr>
                <a:t>                      </a:t>
              </a:r>
              <a:r>
                <a:rPr lang="en-US" altLang="en-US" sz="2400" b="1" u="sng" dirty="0">
                  <a:solidFill>
                    <a:srgbClr val="085296"/>
                  </a:solidFill>
                  <a:latin typeface="Calibri" panose="020F0502020204030204" pitchFamily="34" charset="0"/>
                  <a:hlinkClick r:id="rId7"/>
                </a:rPr>
                <a:t>https://twitter.com/UAMSIPE</a:t>
              </a:r>
              <a:endParaRPr lang="en-US" altLang="en-US" sz="2400" b="1" u="sng" dirty="0">
                <a:solidFill>
                  <a:srgbClr val="085296"/>
                </a:solidFill>
                <a:latin typeface="Calibri" panose="020F0502020204030204" pitchFamily="34" charset="0"/>
              </a:endParaRPr>
            </a:p>
          </p:txBody>
        </p:sp>
        <p:pic>
          <p:nvPicPr>
            <p:cNvPr id="5" name="Picture 4">
              <a:extLst>
                <a:ext uri="{FF2B5EF4-FFF2-40B4-BE49-F238E27FC236}">
                  <a16:creationId xmlns:a16="http://schemas.microsoft.com/office/drawing/2014/main" id="{51DEB941-5BBB-07BB-6D89-FB801161DF6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12165" y="1012336"/>
              <a:ext cx="1199745" cy="1199745"/>
            </a:xfrm>
            <a:prstGeom prst="rect">
              <a:avLst/>
            </a:prstGeom>
          </p:spPr>
        </p:pic>
        <p:pic>
          <p:nvPicPr>
            <p:cNvPr id="6" name="Picture 5">
              <a:extLst>
                <a:ext uri="{FF2B5EF4-FFF2-40B4-BE49-F238E27FC236}">
                  <a16:creationId xmlns:a16="http://schemas.microsoft.com/office/drawing/2014/main" id="{D00B8EFC-33E5-AD7A-6B05-E8DF335EFCB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12164" y="2474022"/>
              <a:ext cx="1199745" cy="1191748"/>
            </a:xfrm>
            <a:prstGeom prst="rect">
              <a:avLst/>
            </a:prstGeom>
          </p:spPr>
        </p:pic>
        <p:pic>
          <p:nvPicPr>
            <p:cNvPr id="28" name="Picture 27">
              <a:extLst>
                <a:ext uri="{FF2B5EF4-FFF2-40B4-BE49-F238E27FC236}">
                  <a16:creationId xmlns:a16="http://schemas.microsoft.com/office/drawing/2014/main" id="{2DE53513-1798-D2BC-B1C7-1E15398C834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90992" y="3922897"/>
              <a:ext cx="1301141" cy="1301141"/>
            </a:xfrm>
            <a:prstGeom prst="rect">
              <a:avLst/>
            </a:prstGeom>
          </p:spPr>
        </p:pic>
      </p:grpSp>
      <p:sp>
        <p:nvSpPr>
          <p:cNvPr id="30" name="TextBox 29">
            <a:extLst>
              <a:ext uri="{FF2B5EF4-FFF2-40B4-BE49-F238E27FC236}">
                <a16:creationId xmlns:a16="http://schemas.microsoft.com/office/drawing/2014/main" id="{13897B48-78DE-0B55-C466-6240B67CA838}"/>
              </a:ext>
            </a:extLst>
          </p:cNvPr>
          <p:cNvSpPr txBox="1"/>
          <p:nvPr/>
        </p:nvSpPr>
        <p:spPr>
          <a:xfrm>
            <a:off x="529897" y="1275285"/>
            <a:ext cx="2775653" cy="2631490"/>
          </a:xfrm>
          <a:prstGeom prst="rect">
            <a:avLst/>
          </a:prstGeom>
          <a:noFill/>
        </p:spPr>
        <p:txBody>
          <a:bodyPr wrap="square" rtlCol="0">
            <a:spAutoFit/>
          </a:bodyPr>
          <a:lstStyle/>
          <a:p>
            <a:pPr algn="ctr"/>
            <a:r>
              <a:rPr lang="en-US" sz="3300" b="1" dirty="0"/>
              <a:t>Thank you!</a:t>
            </a:r>
          </a:p>
          <a:p>
            <a:pPr algn="ctr"/>
            <a:endParaRPr lang="en-US" sz="3300" b="1" dirty="0"/>
          </a:p>
          <a:p>
            <a:pPr algn="ctr"/>
            <a:r>
              <a:rPr lang="en-US" sz="3300" b="1" dirty="0"/>
              <a:t>We’d love to hear from you!</a:t>
            </a:r>
          </a:p>
        </p:txBody>
      </p:sp>
    </p:spTree>
    <p:extLst>
      <p:ext uri="{BB962C8B-B14F-4D97-AF65-F5344CB8AC3E}">
        <p14:creationId xmlns:p14="http://schemas.microsoft.com/office/powerpoint/2010/main" val="209582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3E9F-FAAD-3644-A429-6FBD30AFDFDC}"/>
              </a:ext>
            </a:extLst>
          </p:cNvPr>
          <p:cNvSpPr>
            <a:spLocks noGrp="1"/>
          </p:cNvSpPr>
          <p:nvPr>
            <p:ph type="title"/>
          </p:nvPr>
        </p:nvSpPr>
        <p:spPr>
          <a:xfrm>
            <a:off x="0" y="2015949"/>
            <a:ext cx="9144000" cy="1627137"/>
          </a:xfrm>
        </p:spPr>
        <p:txBody>
          <a:bodyPr/>
          <a:lstStyle/>
          <a:p>
            <a:r>
              <a:rPr lang="en-US" dirty="0"/>
              <a:t>UAMS Center for Faculty Excellence</a:t>
            </a:r>
          </a:p>
        </p:txBody>
      </p:sp>
    </p:spTree>
    <p:extLst>
      <p:ext uri="{BB962C8B-B14F-4D97-AF65-F5344CB8AC3E}">
        <p14:creationId xmlns:p14="http://schemas.microsoft.com/office/powerpoint/2010/main" val="2801237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83E8F-398A-DE83-13E8-22E834AFD04A}"/>
              </a:ext>
            </a:extLst>
          </p:cNvPr>
          <p:cNvSpPr/>
          <p:nvPr/>
        </p:nvSpPr>
        <p:spPr>
          <a:xfrm>
            <a:off x="1671484" y="1"/>
            <a:ext cx="7472516" cy="514350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47544" y="841772"/>
            <a:ext cx="5753456" cy="1790700"/>
          </a:xfrm>
        </p:spPr>
        <p:txBody>
          <a:bodyPr>
            <a:noAutofit/>
          </a:bodyPr>
          <a:lstStyle/>
          <a:p>
            <a:r>
              <a:rPr lang="en-US" sz="3200" dirty="0">
                <a:solidFill>
                  <a:schemeClr val="bg1"/>
                </a:solidFill>
              </a:rPr>
              <a:t>UAMS Center for Faculty Excellence</a:t>
            </a:r>
            <a:br>
              <a:rPr lang="en-US" sz="3200" dirty="0"/>
            </a:br>
            <a:endParaRPr lang="en-US" sz="3200" dirty="0"/>
          </a:p>
        </p:txBody>
      </p:sp>
      <p:sp>
        <p:nvSpPr>
          <p:cNvPr id="5" name="Text Placeholder 4">
            <a:extLst>
              <a:ext uri="{FF2B5EF4-FFF2-40B4-BE49-F238E27FC236}">
                <a16:creationId xmlns:a16="http://schemas.microsoft.com/office/drawing/2014/main" id="{8A50731A-126E-C5C0-3F16-2D04E33317AF}"/>
              </a:ext>
            </a:extLst>
          </p:cNvPr>
          <p:cNvSpPr>
            <a:spLocks noGrp="1"/>
          </p:cNvSpPr>
          <p:nvPr>
            <p:ph type="subTitle" idx="1"/>
          </p:nvPr>
        </p:nvSpPr>
        <p:spPr>
          <a:xfrm>
            <a:off x="2777384" y="2623014"/>
            <a:ext cx="5093294" cy="1678714"/>
          </a:xfrm>
        </p:spPr>
        <p:txBody>
          <a:bodyPr>
            <a:normAutofit fontScale="92500" lnSpcReduction="10000"/>
          </a:bodyPr>
          <a:lstStyle/>
          <a:p>
            <a:r>
              <a:rPr lang="en-US" sz="1400" dirty="0">
                <a:solidFill>
                  <a:schemeClr val="bg1"/>
                </a:solidFill>
              </a:rPr>
              <a:t>Wendy L. Ward, PhD, ABPP, FNAP, FAPA</a:t>
            </a:r>
          </a:p>
          <a:p>
            <a:pPr marL="342900" lvl="1" indent="0">
              <a:buNone/>
            </a:pPr>
            <a:r>
              <a:rPr lang="en-US" sz="1400" dirty="0">
                <a:solidFill>
                  <a:schemeClr val="bg1"/>
                </a:solidFill>
              </a:rPr>
              <a:t>Associate Provost for Faculty</a:t>
            </a:r>
          </a:p>
          <a:p>
            <a:pPr marL="342900" lvl="1" indent="0">
              <a:buNone/>
            </a:pPr>
            <a:r>
              <a:rPr lang="en-US" sz="1400" dirty="0">
                <a:solidFill>
                  <a:schemeClr val="bg1"/>
                </a:solidFill>
              </a:rPr>
              <a:t>Director of Interprofessional Faculty Development</a:t>
            </a:r>
          </a:p>
          <a:p>
            <a:pPr marL="342900" lvl="1" indent="0">
              <a:buNone/>
            </a:pPr>
            <a:r>
              <a:rPr lang="en-US" sz="1400" dirty="0">
                <a:solidFill>
                  <a:schemeClr val="bg1"/>
                </a:solidFill>
              </a:rPr>
              <a:t>Office if Interprofessional Education</a:t>
            </a:r>
          </a:p>
          <a:p>
            <a:endParaRPr lang="en-US" sz="1400" dirty="0">
              <a:solidFill>
                <a:schemeClr val="bg1"/>
              </a:solidFill>
            </a:endParaRPr>
          </a:p>
          <a:p>
            <a:r>
              <a:rPr lang="en-US" sz="1400" dirty="0">
                <a:solidFill>
                  <a:schemeClr val="bg1"/>
                </a:solidFill>
              </a:rPr>
              <a:t>Emily Freeman, MHSA</a:t>
            </a:r>
          </a:p>
          <a:p>
            <a:pPr marL="342900" lvl="1" indent="0">
              <a:buNone/>
            </a:pPr>
            <a:r>
              <a:rPr lang="en-US" sz="1400" dirty="0">
                <a:solidFill>
                  <a:schemeClr val="bg1"/>
                </a:solidFill>
              </a:rPr>
              <a:t>Director of the Center for Faculty Excellence</a:t>
            </a:r>
          </a:p>
        </p:txBody>
      </p:sp>
      <p:sp>
        <p:nvSpPr>
          <p:cNvPr id="4" name="Rectangle 3">
            <a:extLst>
              <a:ext uri="{FF2B5EF4-FFF2-40B4-BE49-F238E27FC236}">
                <a16:creationId xmlns:a16="http://schemas.microsoft.com/office/drawing/2014/main" id="{DC8BA2C8-2661-0988-E033-4EBC340DDA14}"/>
              </a:ext>
            </a:extLst>
          </p:cNvPr>
          <p:cNvSpPr/>
          <p:nvPr/>
        </p:nvSpPr>
        <p:spPr>
          <a:xfrm>
            <a:off x="0" y="0"/>
            <a:ext cx="1671484" cy="51435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992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80F10-A91D-B1A8-F2EF-324285CA3ACD}"/>
              </a:ext>
            </a:extLst>
          </p:cNvPr>
          <p:cNvSpPr/>
          <p:nvPr/>
        </p:nvSpPr>
        <p:spPr>
          <a:xfrm>
            <a:off x="-47445" y="1079"/>
            <a:ext cx="9238890" cy="520604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83B3C2D-ADF9-F049-B1FA-7EEC82301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2500" y="1047750"/>
            <a:ext cx="3171825" cy="3048000"/>
          </a:xfrm>
          <a:prstGeom prst="rect">
            <a:avLst/>
          </a:prstGeom>
        </p:spPr>
      </p:pic>
      <p:graphicFrame>
        <p:nvGraphicFramePr>
          <p:cNvPr id="7" name="Diagram 6">
            <a:extLst>
              <a:ext uri="{FF2B5EF4-FFF2-40B4-BE49-F238E27FC236}">
                <a16:creationId xmlns:a16="http://schemas.microsoft.com/office/drawing/2014/main" id="{6A12339B-B643-2542-8A04-16C90694E46A}"/>
              </a:ext>
            </a:extLst>
          </p:cNvPr>
          <p:cNvGraphicFramePr/>
          <p:nvPr/>
        </p:nvGraphicFramePr>
        <p:xfrm>
          <a:off x="229458" y="77002"/>
          <a:ext cx="6147708" cy="5131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itle 1">
            <a:extLst>
              <a:ext uri="{FF2B5EF4-FFF2-40B4-BE49-F238E27FC236}">
                <a16:creationId xmlns:a16="http://schemas.microsoft.com/office/drawing/2014/main" id="{BE5D1EB4-D4CA-0C49-A3F8-FCD089E26BB5}"/>
              </a:ext>
            </a:extLst>
          </p:cNvPr>
          <p:cNvSpPr txBox="1">
            <a:spLocks/>
          </p:cNvSpPr>
          <p:nvPr/>
        </p:nvSpPr>
        <p:spPr>
          <a:xfrm>
            <a:off x="6059942" y="774599"/>
            <a:ext cx="3171825" cy="54630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50" b="1" dirty="0"/>
              <a:t>Center for Faculty Excellence: Faculty Development</a:t>
            </a:r>
          </a:p>
        </p:txBody>
      </p:sp>
      <p:sp>
        <p:nvSpPr>
          <p:cNvPr id="13" name="TextBox 12">
            <a:extLst>
              <a:ext uri="{FF2B5EF4-FFF2-40B4-BE49-F238E27FC236}">
                <a16:creationId xmlns:a16="http://schemas.microsoft.com/office/drawing/2014/main" id="{F5C30FCF-8D93-1D4D-9F66-C56DC69D4948}"/>
              </a:ext>
            </a:extLst>
          </p:cNvPr>
          <p:cNvSpPr txBox="1"/>
          <p:nvPr/>
        </p:nvSpPr>
        <p:spPr>
          <a:xfrm>
            <a:off x="6439395" y="3552825"/>
            <a:ext cx="2704605" cy="1546577"/>
          </a:xfrm>
          <a:prstGeom prst="rect">
            <a:avLst/>
          </a:prstGeom>
          <a:noFill/>
        </p:spPr>
        <p:txBody>
          <a:bodyPr wrap="square" rtlCol="0">
            <a:spAutoFit/>
          </a:bodyPr>
          <a:lstStyle/>
          <a:p>
            <a:r>
              <a:rPr lang="en-US" sz="1350" dirty="0"/>
              <a:t>KEY</a:t>
            </a:r>
          </a:p>
          <a:p>
            <a:r>
              <a:rPr lang="en-US" sz="1350" dirty="0"/>
              <a:t>**</a:t>
            </a:r>
            <a:r>
              <a:rPr lang="en-US" sz="1200" dirty="0"/>
              <a:t>Professional Fulfillment/Wellness </a:t>
            </a:r>
          </a:p>
          <a:p>
            <a:r>
              <a:rPr lang="en-US" sz="1350" baseline="30000" dirty="0"/>
              <a:t>@</a:t>
            </a:r>
            <a:r>
              <a:rPr lang="en-US" sz="1350" dirty="0"/>
              <a:t>DEI content </a:t>
            </a:r>
          </a:p>
          <a:p>
            <a:r>
              <a:rPr lang="en-US" sz="1350" baseline="30000" dirty="0"/>
              <a:t>#</a:t>
            </a:r>
            <a:r>
              <a:rPr lang="en-US" sz="1350" dirty="0"/>
              <a:t>Arts/Humanities</a:t>
            </a:r>
          </a:p>
          <a:p>
            <a:r>
              <a:rPr lang="en-US" sz="1350" dirty="0"/>
              <a:t>                      = Women’s Faculty  </a:t>
            </a:r>
          </a:p>
          <a:p>
            <a:r>
              <a:rPr lang="en-US" sz="1350" dirty="0"/>
              <a:t>                           Development Caucus</a:t>
            </a:r>
          </a:p>
          <a:p>
            <a:endParaRPr lang="en-US" sz="1350" dirty="0"/>
          </a:p>
        </p:txBody>
      </p:sp>
      <p:sp>
        <p:nvSpPr>
          <p:cNvPr id="14" name="Right Arrow 13">
            <a:extLst>
              <a:ext uri="{FF2B5EF4-FFF2-40B4-BE49-F238E27FC236}">
                <a16:creationId xmlns:a16="http://schemas.microsoft.com/office/drawing/2014/main" id="{A074A719-4AD6-2B4E-AE8F-B2BE61FBAC01}"/>
              </a:ext>
            </a:extLst>
          </p:cNvPr>
          <p:cNvSpPr/>
          <p:nvPr/>
        </p:nvSpPr>
        <p:spPr>
          <a:xfrm>
            <a:off x="6557772" y="4449886"/>
            <a:ext cx="733806" cy="136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a:extLst>
              <a:ext uri="{FF2B5EF4-FFF2-40B4-BE49-F238E27FC236}">
                <a16:creationId xmlns:a16="http://schemas.microsoft.com/office/drawing/2014/main" id="{C9BEE196-75AA-A843-BD26-F1685E198AE3}"/>
              </a:ext>
            </a:extLst>
          </p:cNvPr>
          <p:cNvSpPr txBox="1"/>
          <p:nvPr/>
        </p:nvSpPr>
        <p:spPr>
          <a:xfrm>
            <a:off x="6924675" y="1790555"/>
            <a:ext cx="1512337" cy="1338828"/>
          </a:xfrm>
          <a:prstGeom prst="rect">
            <a:avLst/>
          </a:prstGeom>
          <a:noFill/>
        </p:spPr>
        <p:txBody>
          <a:bodyPr wrap="none" rtlCol="0">
            <a:spAutoFit/>
          </a:bodyPr>
          <a:lstStyle/>
          <a:p>
            <a:r>
              <a:rPr lang="en-US" sz="1350" dirty="0"/>
              <a:t>Goals:</a:t>
            </a:r>
          </a:p>
          <a:p>
            <a:r>
              <a:rPr lang="en-US" sz="1350" dirty="0"/>
              <a:t>Promotion Success</a:t>
            </a:r>
          </a:p>
          <a:p>
            <a:r>
              <a:rPr lang="en-US" sz="1350" dirty="0"/>
              <a:t>Wellness</a:t>
            </a:r>
          </a:p>
          <a:p>
            <a:r>
              <a:rPr lang="en-US" sz="1350" dirty="0"/>
              <a:t>Retention</a:t>
            </a:r>
          </a:p>
          <a:p>
            <a:endParaRPr lang="en-US" sz="1350" dirty="0"/>
          </a:p>
          <a:p>
            <a:endParaRPr lang="en-US" sz="1350" dirty="0"/>
          </a:p>
        </p:txBody>
      </p:sp>
    </p:spTree>
    <p:extLst>
      <p:ext uri="{BB962C8B-B14F-4D97-AF65-F5344CB8AC3E}">
        <p14:creationId xmlns:p14="http://schemas.microsoft.com/office/powerpoint/2010/main" val="3167085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D9F29-7A40-8D77-982E-42C7F22BC6FE}"/>
              </a:ext>
            </a:extLst>
          </p:cNvPr>
          <p:cNvSpPr>
            <a:spLocks noGrp="1"/>
          </p:cNvSpPr>
          <p:nvPr>
            <p:ph type="ctrTitle"/>
          </p:nvPr>
        </p:nvSpPr>
        <p:spPr>
          <a:xfrm>
            <a:off x="-73496" y="1"/>
            <a:ext cx="2071815" cy="5159444"/>
          </a:xfrm>
          <a:solidFill>
            <a:schemeClr val="tx1">
              <a:lumMod val="65000"/>
              <a:lumOff val="35000"/>
            </a:schemeClr>
          </a:solidFill>
        </p:spPr>
        <p:txBody>
          <a:bodyPr anchor="t">
            <a:normAutofit fontScale="90000"/>
          </a:bodyPr>
          <a:lstStyle/>
          <a:p>
            <a:br>
              <a:rPr lang="en-US" sz="2100" dirty="0">
                <a:solidFill>
                  <a:schemeClr val="bg1"/>
                </a:solidFill>
                <a:latin typeface="+mn-lt"/>
              </a:rPr>
            </a:br>
            <a:r>
              <a:rPr lang="en-US" sz="2100" dirty="0">
                <a:solidFill>
                  <a:schemeClr val="bg1"/>
                </a:solidFill>
                <a:latin typeface="+mn-lt"/>
              </a:rPr>
              <a:t>UAMS College of Medicine </a:t>
            </a:r>
            <a:br>
              <a:rPr lang="en-US" sz="2100" dirty="0">
                <a:solidFill>
                  <a:schemeClr val="bg1"/>
                </a:solidFill>
                <a:latin typeface="+mn-lt"/>
              </a:rPr>
            </a:br>
            <a:r>
              <a:rPr lang="en-US" sz="2100" dirty="0">
                <a:solidFill>
                  <a:schemeClr val="bg1"/>
                </a:solidFill>
                <a:latin typeface="+mn-lt"/>
              </a:rPr>
              <a:t> &amp; </a:t>
            </a:r>
            <a:br>
              <a:rPr lang="en-US" sz="2100" dirty="0">
                <a:solidFill>
                  <a:schemeClr val="bg1"/>
                </a:solidFill>
                <a:latin typeface="+mn-lt"/>
              </a:rPr>
            </a:br>
            <a:r>
              <a:rPr lang="en-US" sz="2400" dirty="0">
                <a:solidFill>
                  <a:srgbClr val="FFFFFF"/>
                </a:solidFill>
                <a:latin typeface="Calibri" panose="020F0502020204030204" pitchFamily="34" charset="0"/>
              </a:rPr>
              <a:t>Walton College Executive Education </a:t>
            </a:r>
            <a:br>
              <a:rPr lang="en-US" sz="2400" dirty="0"/>
            </a:br>
            <a:br>
              <a:rPr lang="en-US" sz="2400" dirty="0">
                <a:solidFill>
                  <a:schemeClr val="bg1"/>
                </a:solidFill>
              </a:rPr>
            </a:br>
            <a:r>
              <a:rPr lang="en-US" sz="2400" dirty="0">
                <a:solidFill>
                  <a:schemeClr val="bg1"/>
                </a:solidFill>
              </a:rPr>
              <a:t>Year -long course with monthly workshops</a:t>
            </a:r>
            <a:br>
              <a:rPr lang="en-US" sz="2000" b="0" dirty="0">
                <a:solidFill>
                  <a:schemeClr val="bg1"/>
                </a:solidFill>
              </a:rPr>
            </a:br>
            <a:br>
              <a:rPr lang="en-US" sz="2000" b="0" dirty="0">
                <a:solidFill>
                  <a:schemeClr val="bg1"/>
                </a:solidFill>
              </a:rPr>
            </a:br>
            <a:br>
              <a:rPr lang="en-US" sz="2100" dirty="0">
                <a:solidFill>
                  <a:schemeClr val="bg1"/>
                </a:solidFill>
                <a:latin typeface="+mn-lt"/>
              </a:rPr>
            </a:br>
            <a:br>
              <a:rPr lang="en-US" sz="2100" dirty="0">
                <a:solidFill>
                  <a:schemeClr val="bg1"/>
                </a:solidFill>
                <a:latin typeface="+mn-lt"/>
              </a:rPr>
            </a:br>
            <a:endParaRPr lang="en-US" sz="2100" dirty="0">
              <a:solidFill>
                <a:schemeClr val="bg1"/>
              </a:solidFill>
              <a:latin typeface="+mn-lt"/>
            </a:endParaRPr>
          </a:p>
        </p:txBody>
      </p:sp>
      <p:sp>
        <p:nvSpPr>
          <p:cNvPr id="3" name="Subtitle 2">
            <a:extLst>
              <a:ext uri="{FF2B5EF4-FFF2-40B4-BE49-F238E27FC236}">
                <a16:creationId xmlns:a16="http://schemas.microsoft.com/office/drawing/2014/main" id="{E12B0989-1BA6-CF2C-C45D-C48CD1B27A62}"/>
              </a:ext>
            </a:extLst>
          </p:cNvPr>
          <p:cNvSpPr>
            <a:spLocks noGrp="1"/>
          </p:cNvSpPr>
          <p:nvPr>
            <p:ph type="subTitle" idx="1"/>
          </p:nvPr>
        </p:nvSpPr>
        <p:spPr>
          <a:xfrm>
            <a:off x="2405592" y="3535610"/>
            <a:ext cx="3514360" cy="1241822"/>
          </a:xfrm>
        </p:spPr>
        <p:txBody>
          <a:bodyPr/>
          <a:lstStyle/>
          <a:p>
            <a:endParaRPr lang="en-US" dirty="0"/>
          </a:p>
        </p:txBody>
      </p:sp>
      <p:pic>
        <p:nvPicPr>
          <p:cNvPr id="1026" name="Picture 2" descr="page1image22869888">
            <a:extLst>
              <a:ext uri="{FF2B5EF4-FFF2-40B4-BE49-F238E27FC236}">
                <a16:creationId xmlns:a16="http://schemas.microsoft.com/office/drawing/2014/main" id="{01C0AD7B-0F96-7B2E-FCB4-39D7FD66F0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8319" y="3025988"/>
            <a:ext cx="7145681" cy="2111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1image8637952">
            <a:extLst>
              <a:ext uri="{FF2B5EF4-FFF2-40B4-BE49-F238E27FC236}">
                <a16:creationId xmlns:a16="http://schemas.microsoft.com/office/drawing/2014/main" id="{F2C43D6D-4711-BDC8-7946-3A403F597B5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98319" y="674230"/>
            <a:ext cx="7145681" cy="23517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ge1image22869888">
            <a:extLst>
              <a:ext uri="{FF2B5EF4-FFF2-40B4-BE49-F238E27FC236}">
                <a16:creationId xmlns:a16="http://schemas.microsoft.com/office/drawing/2014/main" id="{148A217C-D476-6B3B-11DA-CEA52130649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8319" y="15944"/>
            <a:ext cx="7145681" cy="6653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6C309C-08F0-1B52-08F8-EB469A738376}"/>
              </a:ext>
            </a:extLst>
          </p:cNvPr>
          <p:cNvSpPr txBox="1"/>
          <p:nvPr/>
        </p:nvSpPr>
        <p:spPr>
          <a:xfrm>
            <a:off x="3501889" y="3210108"/>
            <a:ext cx="4551479" cy="1892826"/>
          </a:xfrm>
          <a:prstGeom prst="rect">
            <a:avLst/>
          </a:prstGeom>
          <a:noFill/>
        </p:spPr>
        <p:txBody>
          <a:bodyPr wrap="square" rtlCol="0">
            <a:spAutoFit/>
          </a:bodyPr>
          <a:lstStyle/>
          <a:p>
            <a:pPr algn="ctr"/>
            <a:endParaRPr lang="en-US" sz="1350" b="1" dirty="0">
              <a:solidFill>
                <a:schemeClr val="bg1"/>
              </a:solidFill>
            </a:endParaRPr>
          </a:p>
          <a:p>
            <a:r>
              <a:rPr lang="en-US" sz="1350" b="1" dirty="0">
                <a:solidFill>
                  <a:schemeClr val="bg1"/>
                </a:solidFill>
              </a:rPr>
              <a:t>Dr. Brent Williams</a:t>
            </a:r>
          </a:p>
          <a:p>
            <a:r>
              <a:rPr lang="en-US" sz="1050" dirty="0">
                <a:solidFill>
                  <a:schemeClr val="bg1"/>
                </a:solidFill>
              </a:rPr>
              <a:t>Associate Dean for </a:t>
            </a:r>
          </a:p>
          <a:p>
            <a:r>
              <a:rPr lang="en-US" sz="1050" dirty="0">
                <a:solidFill>
                  <a:schemeClr val="bg1"/>
                </a:solidFill>
              </a:rPr>
              <a:t>Executive Education and Outreach</a:t>
            </a:r>
          </a:p>
          <a:p>
            <a:pPr algn="ctr"/>
            <a:endParaRPr lang="en-US" sz="1050" dirty="0">
              <a:solidFill>
                <a:schemeClr val="bg1"/>
              </a:solidFill>
            </a:endParaRPr>
          </a:p>
          <a:p>
            <a:pPr algn="ctr"/>
            <a:r>
              <a:rPr lang="en-US" sz="1350" b="1" dirty="0">
                <a:solidFill>
                  <a:schemeClr val="bg1"/>
                </a:solidFill>
              </a:rPr>
              <a:t>Blythe Eggleston</a:t>
            </a:r>
          </a:p>
          <a:p>
            <a:pPr algn="ctr"/>
            <a:r>
              <a:rPr lang="en-US" sz="1050" dirty="0">
                <a:solidFill>
                  <a:schemeClr val="bg1"/>
                </a:solidFill>
              </a:rPr>
              <a:t>Director, Executive Education</a:t>
            </a:r>
          </a:p>
          <a:p>
            <a:pPr algn="ctr"/>
            <a:endParaRPr lang="en-US" sz="1050" dirty="0">
              <a:solidFill>
                <a:schemeClr val="bg1"/>
              </a:solidFill>
            </a:endParaRPr>
          </a:p>
          <a:p>
            <a:pPr algn="r"/>
            <a:r>
              <a:rPr lang="en-US" sz="1350" b="1" dirty="0">
                <a:solidFill>
                  <a:schemeClr val="bg1"/>
                </a:solidFill>
              </a:rPr>
              <a:t>Shannon Heard</a:t>
            </a:r>
          </a:p>
          <a:p>
            <a:pPr algn="r"/>
            <a:r>
              <a:rPr lang="en-US" sz="1050" dirty="0">
                <a:solidFill>
                  <a:schemeClr val="bg1"/>
                </a:solidFill>
              </a:rPr>
              <a:t>Associate Director, Executive Education</a:t>
            </a:r>
          </a:p>
        </p:txBody>
      </p:sp>
      <p:pic>
        <p:nvPicPr>
          <p:cNvPr id="1030" name="Picture 6">
            <a:extLst>
              <a:ext uri="{FF2B5EF4-FFF2-40B4-BE49-F238E27FC236}">
                <a16:creationId xmlns:a16="http://schemas.microsoft.com/office/drawing/2014/main" id="{7AB06EC8-51BA-30AF-2666-E505D869C4E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545873" y="2447961"/>
            <a:ext cx="1207518" cy="14004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tt Waller">
            <a:extLst>
              <a:ext uri="{FF2B5EF4-FFF2-40B4-BE49-F238E27FC236}">
                <a16:creationId xmlns:a16="http://schemas.microsoft.com/office/drawing/2014/main" id="{CEDE0D3B-DE4A-00F9-725A-903ADB927A6E}"/>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6748445" y="3069275"/>
            <a:ext cx="1207518" cy="14985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hannon Y. Heard">
            <a:extLst>
              <a:ext uri="{FF2B5EF4-FFF2-40B4-BE49-F238E27FC236}">
                <a16:creationId xmlns:a16="http://schemas.microsoft.com/office/drawing/2014/main" id="{BE42B9AC-5B14-B9BF-DD0A-8021F407066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991767" y="3726508"/>
            <a:ext cx="1054828" cy="13764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D002E6-CF3A-A65C-5C10-2DE9F7477B50}"/>
              </a:ext>
            </a:extLst>
          </p:cNvPr>
          <p:cNvSpPr txBox="1"/>
          <p:nvPr/>
        </p:nvSpPr>
        <p:spPr>
          <a:xfrm>
            <a:off x="1998319" y="15944"/>
            <a:ext cx="7294364" cy="584775"/>
          </a:xfrm>
          <a:prstGeom prst="rect">
            <a:avLst/>
          </a:prstGeom>
          <a:noFill/>
        </p:spPr>
        <p:txBody>
          <a:bodyPr wrap="square">
            <a:spAutoFit/>
          </a:bodyPr>
          <a:lstStyle/>
          <a:p>
            <a:r>
              <a:rPr lang="en-US" sz="3200" b="1" dirty="0">
                <a:solidFill>
                  <a:srgbClr val="FFFFFF"/>
                </a:solidFill>
                <a:latin typeface="Calibri" panose="020F0502020204030204" pitchFamily="34" charset="0"/>
              </a:rPr>
              <a:t>Executive Healthcare Leadership Institute </a:t>
            </a:r>
            <a:endParaRPr lang="en-US" sz="3200" dirty="0"/>
          </a:p>
        </p:txBody>
      </p:sp>
    </p:spTree>
    <p:extLst>
      <p:ext uri="{BB962C8B-B14F-4D97-AF65-F5344CB8AC3E}">
        <p14:creationId xmlns:p14="http://schemas.microsoft.com/office/powerpoint/2010/main" val="1310688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D9F29-7A40-8D77-982E-42C7F22BC6FE}"/>
              </a:ext>
            </a:extLst>
          </p:cNvPr>
          <p:cNvSpPr>
            <a:spLocks noGrp="1"/>
          </p:cNvSpPr>
          <p:nvPr>
            <p:ph type="ctrTitle"/>
          </p:nvPr>
        </p:nvSpPr>
        <p:spPr>
          <a:xfrm>
            <a:off x="-73496" y="1"/>
            <a:ext cx="2071815" cy="5159444"/>
          </a:xfrm>
          <a:solidFill>
            <a:schemeClr val="tx1">
              <a:lumMod val="65000"/>
              <a:lumOff val="35000"/>
            </a:schemeClr>
          </a:solidFill>
        </p:spPr>
        <p:txBody>
          <a:bodyPr anchor="t">
            <a:normAutofit fontScale="90000"/>
          </a:bodyPr>
          <a:lstStyle/>
          <a:p>
            <a:br>
              <a:rPr lang="en-US" sz="2100" dirty="0">
                <a:solidFill>
                  <a:schemeClr val="bg1"/>
                </a:solidFill>
                <a:latin typeface="+mn-lt"/>
              </a:rPr>
            </a:br>
            <a:r>
              <a:rPr lang="en-US" sz="2100" dirty="0">
                <a:solidFill>
                  <a:schemeClr val="bg1"/>
                </a:solidFill>
                <a:latin typeface="+mn-lt"/>
              </a:rPr>
              <a:t>UAMS College of Medicine </a:t>
            </a:r>
            <a:br>
              <a:rPr lang="en-US" sz="2100" dirty="0">
                <a:solidFill>
                  <a:schemeClr val="bg1"/>
                </a:solidFill>
                <a:latin typeface="+mn-lt"/>
              </a:rPr>
            </a:br>
            <a:r>
              <a:rPr lang="en-US" sz="2100" dirty="0">
                <a:solidFill>
                  <a:schemeClr val="bg1"/>
                </a:solidFill>
                <a:latin typeface="+mn-lt"/>
              </a:rPr>
              <a:t> &amp; </a:t>
            </a:r>
            <a:br>
              <a:rPr lang="en-US" sz="2100" dirty="0">
                <a:solidFill>
                  <a:schemeClr val="bg1"/>
                </a:solidFill>
                <a:latin typeface="+mn-lt"/>
              </a:rPr>
            </a:br>
            <a:r>
              <a:rPr lang="en-US" sz="2400" dirty="0">
                <a:solidFill>
                  <a:srgbClr val="FFFFFF"/>
                </a:solidFill>
                <a:latin typeface="Calibri" panose="020F0502020204030204" pitchFamily="34" charset="0"/>
              </a:rPr>
              <a:t>Walton College Executive Education </a:t>
            </a:r>
            <a:br>
              <a:rPr lang="en-US" sz="2400" dirty="0"/>
            </a:br>
            <a:br>
              <a:rPr lang="en-US" sz="2400" dirty="0">
                <a:solidFill>
                  <a:schemeClr val="bg1"/>
                </a:solidFill>
              </a:rPr>
            </a:br>
            <a:r>
              <a:rPr lang="en-US" sz="2000" b="0" dirty="0">
                <a:solidFill>
                  <a:schemeClr val="bg1"/>
                </a:solidFill>
              </a:rPr>
              <a:t>Target Audience:  Faculty with an interest in Leadership Development specifically in the Healthcare Industry</a:t>
            </a:r>
            <a:br>
              <a:rPr lang="en-US" sz="2000" b="0" dirty="0">
                <a:solidFill>
                  <a:schemeClr val="bg1"/>
                </a:solidFill>
              </a:rPr>
            </a:br>
            <a:br>
              <a:rPr lang="en-US" sz="2000" b="0" dirty="0">
                <a:solidFill>
                  <a:schemeClr val="bg1"/>
                </a:solidFill>
              </a:rPr>
            </a:br>
            <a:br>
              <a:rPr lang="en-US" sz="2100" dirty="0">
                <a:solidFill>
                  <a:schemeClr val="bg1"/>
                </a:solidFill>
                <a:latin typeface="+mn-lt"/>
              </a:rPr>
            </a:br>
            <a:br>
              <a:rPr lang="en-US" sz="2100" dirty="0">
                <a:solidFill>
                  <a:schemeClr val="bg1"/>
                </a:solidFill>
                <a:latin typeface="+mn-lt"/>
              </a:rPr>
            </a:br>
            <a:endParaRPr lang="en-US" sz="2100" dirty="0">
              <a:solidFill>
                <a:schemeClr val="bg1"/>
              </a:solidFill>
              <a:latin typeface="+mn-lt"/>
            </a:endParaRPr>
          </a:p>
        </p:txBody>
      </p:sp>
      <p:sp>
        <p:nvSpPr>
          <p:cNvPr id="3" name="Subtitle 2">
            <a:extLst>
              <a:ext uri="{FF2B5EF4-FFF2-40B4-BE49-F238E27FC236}">
                <a16:creationId xmlns:a16="http://schemas.microsoft.com/office/drawing/2014/main" id="{E12B0989-1BA6-CF2C-C45D-C48CD1B27A62}"/>
              </a:ext>
            </a:extLst>
          </p:cNvPr>
          <p:cNvSpPr>
            <a:spLocks noGrp="1"/>
          </p:cNvSpPr>
          <p:nvPr>
            <p:ph type="subTitle" idx="1"/>
          </p:nvPr>
        </p:nvSpPr>
        <p:spPr>
          <a:xfrm>
            <a:off x="2405592" y="3535610"/>
            <a:ext cx="3514360" cy="1241822"/>
          </a:xfrm>
        </p:spPr>
        <p:txBody>
          <a:bodyPr/>
          <a:lstStyle/>
          <a:p>
            <a:endParaRPr lang="en-US" dirty="0"/>
          </a:p>
        </p:txBody>
      </p:sp>
      <p:pic>
        <p:nvPicPr>
          <p:cNvPr id="1028" name="Picture 4" descr="page1image8637952">
            <a:extLst>
              <a:ext uri="{FF2B5EF4-FFF2-40B4-BE49-F238E27FC236}">
                <a16:creationId xmlns:a16="http://schemas.microsoft.com/office/drawing/2014/main" id="{F2C43D6D-4711-BDC8-7946-3A403F597B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8319" y="674230"/>
            <a:ext cx="7145681" cy="23517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ge1image22869888">
            <a:extLst>
              <a:ext uri="{FF2B5EF4-FFF2-40B4-BE49-F238E27FC236}">
                <a16:creationId xmlns:a16="http://schemas.microsoft.com/office/drawing/2014/main" id="{148A217C-D476-6B3B-11DA-CEA52130649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98319" y="15944"/>
            <a:ext cx="7145681" cy="6653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1image22869888">
            <a:extLst>
              <a:ext uri="{FF2B5EF4-FFF2-40B4-BE49-F238E27FC236}">
                <a16:creationId xmlns:a16="http://schemas.microsoft.com/office/drawing/2014/main" id="{01C0AD7B-0F96-7B2E-FCB4-39D7FD66F04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98319" y="2877015"/>
            <a:ext cx="7145681" cy="2260343"/>
          </a:xfrm>
          <a:prstGeom prst="rect">
            <a:avLst/>
          </a:prstGeom>
          <a:solidFill>
            <a:srgbClr val="C00000"/>
          </a:solidFill>
        </p:spPr>
      </p:pic>
      <p:sp>
        <p:nvSpPr>
          <p:cNvPr id="7" name="TextBox 6">
            <a:extLst>
              <a:ext uri="{FF2B5EF4-FFF2-40B4-BE49-F238E27FC236}">
                <a16:creationId xmlns:a16="http://schemas.microsoft.com/office/drawing/2014/main" id="{6C6C309C-08F0-1B52-08F8-EB469A738376}"/>
              </a:ext>
            </a:extLst>
          </p:cNvPr>
          <p:cNvSpPr txBox="1"/>
          <p:nvPr/>
        </p:nvSpPr>
        <p:spPr>
          <a:xfrm>
            <a:off x="3440288" y="2891343"/>
            <a:ext cx="4551479" cy="2169825"/>
          </a:xfrm>
          <a:prstGeom prst="rect">
            <a:avLst/>
          </a:prstGeom>
          <a:noFill/>
        </p:spPr>
        <p:txBody>
          <a:bodyPr wrap="square" rtlCol="0">
            <a:spAutoFit/>
          </a:bodyPr>
          <a:lstStyle/>
          <a:p>
            <a:pPr algn="ctr"/>
            <a:r>
              <a:rPr lang="en-US" sz="1350" b="1" dirty="0">
                <a:solidFill>
                  <a:schemeClr val="bg1"/>
                </a:solidFill>
              </a:rPr>
              <a:t>Assessing your Leaderships Skills Now</a:t>
            </a:r>
          </a:p>
          <a:p>
            <a:pPr algn="ctr"/>
            <a:r>
              <a:rPr lang="en-US" sz="1350" b="1" dirty="0">
                <a:solidFill>
                  <a:schemeClr val="bg1"/>
                </a:solidFill>
              </a:rPr>
              <a:t>Difficult Conversations and Feedback</a:t>
            </a:r>
          </a:p>
          <a:p>
            <a:pPr algn="ctr"/>
            <a:r>
              <a:rPr lang="en-US" sz="1350" b="1" dirty="0">
                <a:solidFill>
                  <a:schemeClr val="bg1"/>
                </a:solidFill>
              </a:rPr>
              <a:t>Delegation and Empowerment</a:t>
            </a:r>
          </a:p>
          <a:p>
            <a:pPr algn="ctr"/>
            <a:r>
              <a:rPr lang="en-US" sz="1350" b="1" dirty="0">
                <a:solidFill>
                  <a:schemeClr val="bg1"/>
                </a:solidFill>
              </a:rPr>
              <a:t>Strategic Planning &amp;Thinking</a:t>
            </a:r>
          </a:p>
          <a:p>
            <a:pPr algn="ctr"/>
            <a:r>
              <a:rPr lang="en-US" sz="1350" b="1" dirty="0">
                <a:solidFill>
                  <a:schemeClr val="bg1"/>
                </a:solidFill>
              </a:rPr>
              <a:t>Diversity, Equity &amp; Inclusion in Academic Health Centers</a:t>
            </a:r>
          </a:p>
          <a:p>
            <a:pPr algn="ctr"/>
            <a:r>
              <a:rPr lang="en-US" sz="1350" b="1" dirty="0">
                <a:solidFill>
                  <a:schemeClr val="bg1"/>
                </a:solidFill>
              </a:rPr>
              <a:t>Communication and Innovation</a:t>
            </a:r>
          </a:p>
          <a:p>
            <a:pPr algn="ctr"/>
            <a:r>
              <a:rPr lang="en-US" sz="1350" b="1" dirty="0">
                <a:solidFill>
                  <a:schemeClr val="bg1"/>
                </a:solidFill>
              </a:rPr>
              <a:t>Meet with Local Leaders</a:t>
            </a:r>
          </a:p>
          <a:p>
            <a:pPr algn="ctr"/>
            <a:r>
              <a:rPr lang="en-US" sz="1350" b="1" dirty="0">
                <a:solidFill>
                  <a:schemeClr val="bg1"/>
                </a:solidFill>
              </a:rPr>
              <a:t>Budgeting Basics and Organizational Finance</a:t>
            </a:r>
          </a:p>
          <a:p>
            <a:pPr algn="ctr"/>
            <a:r>
              <a:rPr lang="en-US" sz="1350" b="1" dirty="0">
                <a:solidFill>
                  <a:schemeClr val="bg1"/>
                </a:solidFill>
              </a:rPr>
              <a:t>Business Plan Development</a:t>
            </a:r>
          </a:p>
          <a:p>
            <a:pPr algn="ctr"/>
            <a:r>
              <a:rPr lang="en-US" sz="1350" b="1" dirty="0">
                <a:solidFill>
                  <a:schemeClr val="bg1"/>
                </a:solidFill>
              </a:rPr>
              <a:t>Executive Presence and Meaning Making</a:t>
            </a:r>
          </a:p>
        </p:txBody>
      </p:sp>
      <p:sp>
        <p:nvSpPr>
          <p:cNvPr id="5" name="TextBox 4">
            <a:extLst>
              <a:ext uri="{FF2B5EF4-FFF2-40B4-BE49-F238E27FC236}">
                <a16:creationId xmlns:a16="http://schemas.microsoft.com/office/drawing/2014/main" id="{90D002E6-CF3A-A65C-5C10-2DE9F7477B50}"/>
              </a:ext>
            </a:extLst>
          </p:cNvPr>
          <p:cNvSpPr txBox="1"/>
          <p:nvPr/>
        </p:nvSpPr>
        <p:spPr>
          <a:xfrm>
            <a:off x="1998319" y="15944"/>
            <a:ext cx="7294364" cy="584775"/>
          </a:xfrm>
          <a:prstGeom prst="rect">
            <a:avLst/>
          </a:prstGeom>
          <a:noFill/>
        </p:spPr>
        <p:txBody>
          <a:bodyPr wrap="square">
            <a:spAutoFit/>
          </a:bodyPr>
          <a:lstStyle/>
          <a:p>
            <a:r>
              <a:rPr lang="en-US" sz="3200" b="1" dirty="0">
                <a:solidFill>
                  <a:srgbClr val="FFFFFF"/>
                </a:solidFill>
                <a:latin typeface="Calibri" panose="020F0502020204030204" pitchFamily="34" charset="0"/>
              </a:rPr>
              <a:t>Executive Healthcare Leadership Institute </a:t>
            </a:r>
            <a:endParaRPr lang="en-US" sz="3200" dirty="0"/>
          </a:p>
        </p:txBody>
      </p:sp>
    </p:spTree>
    <p:extLst>
      <p:ext uri="{BB962C8B-B14F-4D97-AF65-F5344CB8AC3E}">
        <p14:creationId xmlns:p14="http://schemas.microsoft.com/office/powerpoint/2010/main" val="1345407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82F38-5A93-BC43-80E0-7E6AB3A14B2A}"/>
              </a:ext>
            </a:extLst>
          </p:cNvPr>
          <p:cNvSpPr>
            <a:spLocks noGrp="1"/>
          </p:cNvSpPr>
          <p:nvPr>
            <p:ph type="title"/>
          </p:nvPr>
        </p:nvSpPr>
        <p:spPr>
          <a:xfrm>
            <a:off x="7473820" y="1256134"/>
            <a:ext cx="1992086" cy="1735494"/>
          </a:xfrm>
        </p:spPr>
        <p:txBody>
          <a:bodyPr>
            <a:normAutofit/>
          </a:bodyPr>
          <a:lstStyle/>
          <a:p>
            <a:r>
              <a:rPr lang="en-US" sz="2100" dirty="0"/>
              <a:t>Center for Faculty Excellence: Faculty Affairs</a:t>
            </a:r>
          </a:p>
        </p:txBody>
      </p:sp>
      <p:graphicFrame>
        <p:nvGraphicFramePr>
          <p:cNvPr id="4" name="Content Placeholder 3">
            <a:extLst>
              <a:ext uri="{FF2B5EF4-FFF2-40B4-BE49-F238E27FC236}">
                <a16:creationId xmlns:a16="http://schemas.microsoft.com/office/drawing/2014/main" id="{B54E0DAE-B1C1-254F-AA21-D79F4A535E41}"/>
              </a:ext>
            </a:extLst>
          </p:cNvPr>
          <p:cNvGraphicFramePr>
            <a:graphicFrameLocks noGrp="1"/>
          </p:cNvGraphicFramePr>
          <p:nvPr>
            <p:ph idx="1"/>
          </p:nvPr>
        </p:nvGraphicFramePr>
        <p:xfrm>
          <a:off x="195943" y="167951"/>
          <a:ext cx="7095931" cy="4828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16B7DF4-D46B-AB48-9BA4-EC973E7001FB}"/>
              </a:ext>
            </a:extLst>
          </p:cNvPr>
          <p:cNvSpPr txBox="1"/>
          <p:nvPr/>
        </p:nvSpPr>
        <p:spPr>
          <a:xfrm>
            <a:off x="7364558" y="3057624"/>
            <a:ext cx="1512337" cy="1338828"/>
          </a:xfrm>
          <a:prstGeom prst="rect">
            <a:avLst/>
          </a:prstGeom>
          <a:noFill/>
        </p:spPr>
        <p:txBody>
          <a:bodyPr wrap="none" rtlCol="0">
            <a:spAutoFit/>
          </a:bodyPr>
          <a:lstStyle/>
          <a:p>
            <a:r>
              <a:rPr lang="en-US" sz="1350" dirty="0"/>
              <a:t>Goals:</a:t>
            </a:r>
          </a:p>
          <a:p>
            <a:r>
              <a:rPr lang="en-US" sz="1350" dirty="0"/>
              <a:t>Retention</a:t>
            </a:r>
          </a:p>
          <a:p>
            <a:r>
              <a:rPr lang="en-US" sz="1350" dirty="0"/>
              <a:t>Promotion Success</a:t>
            </a:r>
          </a:p>
          <a:p>
            <a:r>
              <a:rPr lang="en-US" sz="1350" dirty="0"/>
              <a:t>Wellness</a:t>
            </a:r>
          </a:p>
          <a:p>
            <a:endParaRPr lang="en-US" sz="1350" dirty="0"/>
          </a:p>
          <a:p>
            <a:r>
              <a:rPr lang="en-US" sz="1350" dirty="0"/>
              <a:t>Context: Service</a:t>
            </a:r>
          </a:p>
        </p:txBody>
      </p:sp>
    </p:spTree>
    <p:extLst>
      <p:ext uri="{BB962C8B-B14F-4D97-AF65-F5344CB8AC3E}">
        <p14:creationId xmlns:p14="http://schemas.microsoft.com/office/powerpoint/2010/main" val="1129637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92D3E2AE-FA2D-4096-BF79-B07321D9C90F}"/>
              </a:ext>
            </a:extLst>
          </p:cNvPr>
          <p:cNvGrpSpPr>
            <a:grpSpLocks/>
          </p:cNvGrpSpPr>
          <p:nvPr/>
        </p:nvGrpSpPr>
        <p:grpSpPr bwMode="auto">
          <a:xfrm rot="5400000">
            <a:off x="2000250" y="-2000250"/>
            <a:ext cx="5143500" cy="9144000"/>
            <a:chOff x="106756199" y="105613199"/>
            <a:chExt cx="6858002" cy="8997697"/>
          </a:xfrm>
        </p:grpSpPr>
        <p:sp>
          <p:nvSpPr>
            <p:cNvPr id="9" name="Rectangle 3" hidden="1">
              <a:extLst>
                <a:ext uri="{FF2B5EF4-FFF2-40B4-BE49-F238E27FC236}">
                  <a16:creationId xmlns:a16="http://schemas.microsoft.com/office/drawing/2014/main" id="{B9B89718-9476-4B52-A2B5-89531B789129}"/>
                </a:ext>
              </a:extLst>
            </p:cNvPr>
            <p:cNvSpPr>
              <a:spLocks noChangeArrowheads="1"/>
            </p:cNvSpPr>
            <p:nvPr/>
          </p:nvSpPr>
          <p:spPr bwMode="auto">
            <a:xfrm>
              <a:off x="106756200" y="105613200"/>
              <a:ext cx="6858000" cy="8997696"/>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0" name="Rectangle 4">
              <a:extLst>
                <a:ext uri="{FF2B5EF4-FFF2-40B4-BE49-F238E27FC236}">
                  <a16:creationId xmlns:a16="http://schemas.microsoft.com/office/drawing/2014/main" id="{DA400C8A-43B8-48B3-8627-95D07E84E807}"/>
                </a:ext>
              </a:extLst>
            </p:cNvPr>
            <p:cNvSpPr>
              <a:spLocks noChangeArrowheads="1"/>
            </p:cNvSpPr>
            <p:nvPr/>
          </p:nvSpPr>
          <p:spPr bwMode="auto">
            <a:xfrm>
              <a:off x="106756200" y="105613200"/>
              <a:ext cx="222250" cy="8775446"/>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1" name="Rectangle 5">
              <a:extLst>
                <a:ext uri="{FF2B5EF4-FFF2-40B4-BE49-F238E27FC236}">
                  <a16:creationId xmlns:a16="http://schemas.microsoft.com/office/drawing/2014/main" id="{4FDAE51D-E797-461C-9DF1-986D7E35ECB3}"/>
                </a:ext>
              </a:extLst>
            </p:cNvPr>
            <p:cNvSpPr>
              <a:spLocks noChangeArrowheads="1"/>
            </p:cNvSpPr>
            <p:nvPr/>
          </p:nvSpPr>
          <p:spPr bwMode="auto">
            <a:xfrm>
              <a:off x="106756200" y="111752063"/>
              <a:ext cx="222250" cy="2858833"/>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2" name="Rectangle 6">
              <a:extLst>
                <a:ext uri="{FF2B5EF4-FFF2-40B4-BE49-F238E27FC236}">
                  <a16:creationId xmlns:a16="http://schemas.microsoft.com/office/drawing/2014/main" id="{B573BEE9-D54B-409A-9CD2-5122606D344E}"/>
                </a:ext>
              </a:extLst>
            </p:cNvPr>
            <p:cNvSpPr>
              <a:spLocks noChangeArrowheads="1"/>
            </p:cNvSpPr>
            <p:nvPr/>
          </p:nvSpPr>
          <p:spPr bwMode="auto">
            <a:xfrm>
              <a:off x="106756199" y="110570963"/>
              <a:ext cx="173037" cy="4039932"/>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3" name="Rectangle 7">
              <a:extLst>
                <a:ext uri="{FF2B5EF4-FFF2-40B4-BE49-F238E27FC236}">
                  <a16:creationId xmlns:a16="http://schemas.microsoft.com/office/drawing/2014/main" id="{EE344136-7A68-4A85-B207-94A62BE5DF5D}"/>
                </a:ext>
              </a:extLst>
            </p:cNvPr>
            <p:cNvSpPr>
              <a:spLocks noChangeArrowheads="1"/>
            </p:cNvSpPr>
            <p:nvPr/>
          </p:nvSpPr>
          <p:spPr bwMode="auto">
            <a:xfrm>
              <a:off x="106756201" y="110113762"/>
              <a:ext cx="63500" cy="4497133"/>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4" name="Rectangle 8">
              <a:extLst>
                <a:ext uri="{FF2B5EF4-FFF2-40B4-BE49-F238E27FC236}">
                  <a16:creationId xmlns:a16="http://schemas.microsoft.com/office/drawing/2014/main" id="{E6D7ACAA-3C5D-4E14-999F-049BE65329E9}"/>
                </a:ext>
              </a:extLst>
            </p:cNvPr>
            <p:cNvSpPr>
              <a:spLocks noChangeArrowheads="1"/>
            </p:cNvSpPr>
            <p:nvPr/>
          </p:nvSpPr>
          <p:spPr bwMode="auto">
            <a:xfrm>
              <a:off x="113391950" y="105613200"/>
              <a:ext cx="222250" cy="8775446"/>
            </a:xfrm>
            <a:prstGeom prst="rect">
              <a:avLst/>
            </a:prstGeom>
            <a:solidFill>
              <a:srgbClr val="6C2D4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5" name="Rectangle 9">
              <a:extLst>
                <a:ext uri="{FF2B5EF4-FFF2-40B4-BE49-F238E27FC236}">
                  <a16:creationId xmlns:a16="http://schemas.microsoft.com/office/drawing/2014/main" id="{348CFA97-062C-4946-A4BC-049420B9521A}"/>
                </a:ext>
              </a:extLst>
            </p:cNvPr>
            <p:cNvSpPr>
              <a:spLocks noChangeArrowheads="1"/>
            </p:cNvSpPr>
            <p:nvPr/>
          </p:nvSpPr>
          <p:spPr bwMode="auto">
            <a:xfrm>
              <a:off x="106978450" y="114392202"/>
              <a:ext cx="6635750" cy="218694"/>
            </a:xfrm>
            <a:prstGeom prst="rect">
              <a:avLst/>
            </a:prstGeom>
            <a:solidFill>
              <a:srgbClr val="909039"/>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6" name="Rectangle 10">
              <a:extLst>
                <a:ext uri="{FF2B5EF4-FFF2-40B4-BE49-F238E27FC236}">
                  <a16:creationId xmlns:a16="http://schemas.microsoft.com/office/drawing/2014/main" id="{BE6C8853-BDA5-4FCA-AD4E-05B54A3CE87A}"/>
                </a:ext>
              </a:extLst>
            </p:cNvPr>
            <p:cNvSpPr>
              <a:spLocks noChangeArrowheads="1"/>
            </p:cNvSpPr>
            <p:nvPr/>
          </p:nvSpPr>
          <p:spPr bwMode="auto">
            <a:xfrm>
              <a:off x="106978450" y="105613200"/>
              <a:ext cx="6635750" cy="218694"/>
            </a:xfrm>
            <a:prstGeom prst="rect">
              <a:avLst/>
            </a:prstGeom>
            <a:solidFill>
              <a:srgbClr val="6C2D4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7" name="Rectangle 11">
              <a:extLst>
                <a:ext uri="{FF2B5EF4-FFF2-40B4-BE49-F238E27FC236}">
                  <a16:creationId xmlns:a16="http://schemas.microsoft.com/office/drawing/2014/main" id="{514C8BDB-FA4E-4A57-8857-0848DE7EF15E}"/>
                </a:ext>
              </a:extLst>
            </p:cNvPr>
            <p:cNvSpPr>
              <a:spLocks noChangeArrowheads="1"/>
            </p:cNvSpPr>
            <p:nvPr/>
          </p:nvSpPr>
          <p:spPr bwMode="auto">
            <a:xfrm>
              <a:off x="113391951" y="110113762"/>
              <a:ext cx="222250" cy="4497133"/>
            </a:xfrm>
            <a:prstGeom prst="rect">
              <a:avLst/>
            </a:prstGeom>
            <a:solidFill>
              <a:srgbClr val="909039"/>
            </a:solidFill>
            <a:ln w="0" algn="in">
              <a:solidFill>
                <a:srgbClr val="598787"/>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8" name="Rectangle 12">
              <a:extLst>
                <a:ext uri="{FF2B5EF4-FFF2-40B4-BE49-F238E27FC236}">
                  <a16:creationId xmlns:a16="http://schemas.microsoft.com/office/drawing/2014/main" id="{8E85DF50-C7DD-440D-91CD-4D74F3BEF9E9}"/>
                </a:ext>
              </a:extLst>
            </p:cNvPr>
            <p:cNvSpPr>
              <a:spLocks noChangeArrowheads="1"/>
            </p:cNvSpPr>
            <p:nvPr/>
          </p:nvSpPr>
          <p:spPr bwMode="auto">
            <a:xfrm>
              <a:off x="113443799" y="109656562"/>
              <a:ext cx="170402" cy="4954333"/>
            </a:xfrm>
            <a:prstGeom prst="rect">
              <a:avLst/>
            </a:prstGeom>
            <a:solidFill>
              <a:srgbClr val="909039"/>
            </a:solidFill>
            <a:ln w="0" algn="in">
              <a:solidFill>
                <a:srgbClr val="909039"/>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9" name="Rectangle 13">
              <a:extLst>
                <a:ext uri="{FF2B5EF4-FFF2-40B4-BE49-F238E27FC236}">
                  <a16:creationId xmlns:a16="http://schemas.microsoft.com/office/drawing/2014/main" id="{59AAB60B-8602-4DAA-821E-15BAC5D33628}"/>
                </a:ext>
              </a:extLst>
            </p:cNvPr>
            <p:cNvSpPr>
              <a:spLocks noChangeArrowheads="1"/>
            </p:cNvSpPr>
            <p:nvPr/>
          </p:nvSpPr>
          <p:spPr bwMode="auto">
            <a:xfrm>
              <a:off x="113550700" y="108475463"/>
              <a:ext cx="63500" cy="6135433"/>
            </a:xfrm>
            <a:prstGeom prst="rect">
              <a:avLst/>
            </a:prstGeom>
            <a:solidFill>
              <a:srgbClr val="909039"/>
            </a:solidFill>
            <a:ln w="0" algn="in">
              <a:solidFill>
                <a:srgbClr val="598787"/>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0" name="Rectangle 14">
              <a:extLst>
                <a:ext uri="{FF2B5EF4-FFF2-40B4-BE49-F238E27FC236}">
                  <a16:creationId xmlns:a16="http://schemas.microsoft.com/office/drawing/2014/main" id="{CF2FE659-2AD9-4EDF-8B0C-197E54245FEC}"/>
                </a:ext>
              </a:extLst>
            </p:cNvPr>
            <p:cNvSpPr>
              <a:spLocks noChangeArrowheads="1"/>
            </p:cNvSpPr>
            <p:nvPr/>
          </p:nvSpPr>
          <p:spPr bwMode="auto">
            <a:xfrm>
              <a:off x="106756200" y="114392202"/>
              <a:ext cx="1890712" cy="218694"/>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1" name="Rectangle 15">
              <a:extLst>
                <a:ext uri="{FF2B5EF4-FFF2-40B4-BE49-F238E27FC236}">
                  <a16:creationId xmlns:a16="http://schemas.microsoft.com/office/drawing/2014/main" id="{9E98FE2F-6C12-4EEC-B8F7-3D25E386A65C}"/>
                </a:ext>
              </a:extLst>
            </p:cNvPr>
            <p:cNvSpPr>
              <a:spLocks noChangeArrowheads="1"/>
            </p:cNvSpPr>
            <p:nvPr/>
          </p:nvSpPr>
          <p:spPr bwMode="auto">
            <a:xfrm>
              <a:off x="106756200" y="114443220"/>
              <a:ext cx="3071812" cy="167676"/>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2" name="Rectangle 16">
              <a:extLst>
                <a:ext uri="{FF2B5EF4-FFF2-40B4-BE49-F238E27FC236}">
                  <a16:creationId xmlns:a16="http://schemas.microsoft.com/office/drawing/2014/main" id="{3F1E46C2-1E35-46F8-BE7D-2E98BB23F25D}"/>
                </a:ext>
              </a:extLst>
            </p:cNvPr>
            <p:cNvSpPr>
              <a:spLocks noChangeArrowheads="1"/>
            </p:cNvSpPr>
            <p:nvPr/>
          </p:nvSpPr>
          <p:spPr bwMode="auto">
            <a:xfrm>
              <a:off x="106756200" y="105613200"/>
              <a:ext cx="3529012" cy="218694"/>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3" name="Rectangle 17">
              <a:extLst>
                <a:ext uri="{FF2B5EF4-FFF2-40B4-BE49-F238E27FC236}">
                  <a16:creationId xmlns:a16="http://schemas.microsoft.com/office/drawing/2014/main" id="{11D441C8-C8AF-46D2-B609-F3209FD4F47C}"/>
                </a:ext>
              </a:extLst>
            </p:cNvPr>
            <p:cNvSpPr>
              <a:spLocks noChangeArrowheads="1"/>
            </p:cNvSpPr>
            <p:nvPr/>
          </p:nvSpPr>
          <p:spPr bwMode="auto">
            <a:xfrm>
              <a:off x="106756201" y="105613199"/>
              <a:ext cx="3986212" cy="165333"/>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4" name="Rectangle 18">
              <a:extLst>
                <a:ext uri="{FF2B5EF4-FFF2-40B4-BE49-F238E27FC236}">
                  <a16:creationId xmlns:a16="http://schemas.microsoft.com/office/drawing/2014/main" id="{26B42DF4-FB2B-46E0-B7E6-DD6EFD3DA842}"/>
                </a:ext>
              </a:extLst>
            </p:cNvPr>
            <p:cNvSpPr>
              <a:spLocks noChangeArrowheads="1"/>
            </p:cNvSpPr>
            <p:nvPr/>
          </p:nvSpPr>
          <p:spPr bwMode="auto">
            <a:xfrm>
              <a:off x="106756201" y="105613199"/>
              <a:ext cx="5167312" cy="63796"/>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5" name="Rectangle 19">
              <a:extLst>
                <a:ext uri="{FF2B5EF4-FFF2-40B4-BE49-F238E27FC236}">
                  <a16:creationId xmlns:a16="http://schemas.microsoft.com/office/drawing/2014/main" id="{4BA35165-7238-4968-A89F-A76DBA05AF92}"/>
                </a:ext>
              </a:extLst>
            </p:cNvPr>
            <p:cNvSpPr>
              <a:spLocks noChangeArrowheads="1"/>
            </p:cNvSpPr>
            <p:nvPr/>
          </p:nvSpPr>
          <p:spPr bwMode="auto">
            <a:xfrm>
              <a:off x="106756201" y="114547099"/>
              <a:ext cx="3529012" cy="63796"/>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071" y="4294694"/>
            <a:ext cx="1565889" cy="559246"/>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8960" y="4298373"/>
            <a:ext cx="1928134" cy="617003"/>
          </a:xfrm>
          <a:prstGeom prst="rect">
            <a:avLst/>
          </a:prstGeom>
        </p:spPr>
      </p:pic>
      <p:sp>
        <p:nvSpPr>
          <p:cNvPr id="2" name="Subtitle 2">
            <a:extLst>
              <a:ext uri="{FF2B5EF4-FFF2-40B4-BE49-F238E27FC236}">
                <a16:creationId xmlns:a16="http://schemas.microsoft.com/office/drawing/2014/main" id="{BDD2538D-EF88-ED7D-4EB8-2D5FBDD0EE2C}"/>
              </a:ext>
            </a:extLst>
          </p:cNvPr>
          <p:cNvSpPr>
            <a:spLocks noGrp="1"/>
          </p:cNvSpPr>
          <p:nvPr>
            <p:ph type="subTitle" idx="1"/>
          </p:nvPr>
        </p:nvSpPr>
        <p:spPr>
          <a:xfrm>
            <a:off x="222250" y="676040"/>
            <a:ext cx="7842072" cy="591976"/>
          </a:xfrm>
        </p:spPr>
        <p:txBody>
          <a:bodyPr>
            <a:noAutofit/>
          </a:bodyPr>
          <a:lstStyle/>
          <a:p>
            <a:r>
              <a:rPr lang="en-US" sz="3150" dirty="0">
                <a:solidFill>
                  <a:schemeClr val="tx1"/>
                </a:solidFill>
              </a:rPr>
              <a:t>Office of Interprofessional Education</a:t>
            </a:r>
          </a:p>
          <a:p>
            <a:endParaRPr lang="en-US" sz="2700" dirty="0">
              <a:solidFill>
                <a:schemeClr val="tx1"/>
              </a:solidFill>
            </a:endParaRPr>
          </a:p>
        </p:txBody>
      </p:sp>
      <p:sp>
        <p:nvSpPr>
          <p:cNvPr id="3" name="Content Placeholder 2">
            <a:extLst>
              <a:ext uri="{FF2B5EF4-FFF2-40B4-BE49-F238E27FC236}">
                <a16:creationId xmlns:a16="http://schemas.microsoft.com/office/drawing/2014/main" id="{73DF3DB0-A2B2-8D19-0B2A-2B26F561C0D2}"/>
              </a:ext>
            </a:extLst>
          </p:cNvPr>
          <p:cNvSpPr txBox="1">
            <a:spLocks/>
          </p:cNvSpPr>
          <p:nvPr/>
        </p:nvSpPr>
        <p:spPr>
          <a:xfrm>
            <a:off x="911133" y="1314550"/>
            <a:ext cx="5410960" cy="23425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526" indent="0">
              <a:buNone/>
            </a:pPr>
            <a:r>
              <a:rPr lang="en-US" sz="2100" dirty="0">
                <a:latin typeface="Calibri" panose="020F0502020204030204" pitchFamily="34" charset="0"/>
                <a:cs typeface="Calibri" panose="020F0502020204030204" pitchFamily="34" charset="0"/>
              </a:rPr>
              <a:t>Kat Neill, PharmD, CCMS, FNAP</a:t>
            </a:r>
          </a:p>
          <a:p>
            <a:pPr marL="34526" indent="0">
              <a:spcBef>
                <a:spcPts val="0"/>
              </a:spcBef>
              <a:buNone/>
            </a:pPr>
            <a:r>
              <a:rPr lang="en-US" sz="1800" dirty="0">
                <a:latin typeface="Calibri" panose="020F0502020204030204" pitchFamily="34" charset="0"/>
                <a:cs typeface="Calibri" panose="020F0502020204030204" pitchFamily="34" charset="0"/>
              </a:rPr>
              <a:t>Associate Provost for Academics</a:t>
            </a:r>
          </a:p>
          <a:p>
            <a:pPr marL="34526" indent="0">
              <a:spcBef>
                <a:spcPts val="0"/>
              </a:spcBef>
              <a:buNone/>
            </a:pPr>
            <a:r>
              <a:rPr lang="en-US" sz="1800" dirty="0">
                <a:latin typeface="Calibri" panose="020F0502020204030204" pitchFamily="34" charset="0"/>
                <a:cs typeface="Calibri" panose="020F0502020204030204" pitchFamily="34" charset="0"/>
              </a:rPr>
              <a:t>Director of Interprofessional Administrative and Curricular Affairs</a:t>
            </a:r>
          </a:p>
          <a:p>
            <a:pPr marL="34526" indent="0">
              <a:spcBef>
                <a:spcPts val="0"/>
              </a:spcBef>
              <a:buNone/>
            </a:pPr>
            <a:endParaRPr lang="en-US" sz="1350" dirty="0">
              <a:latin typeface="Calibri" panose="020F0502020204030204" pitchFamily="34" charset="0"/>
              <a:cs typeface="Calibri" panose="020F0502020204030204" pitchFamily="34" charset="0"/>
            </a:endParaRPr>
          </a:p>
          <a:p>
            <a:pPr marL="34526" indent="0">
              <a:spcBef>
                <a:spcPts val="0"/>
              </a:spcBef>
              <a:buNone/>
            </a:pPr>
            <a:endParaRPr lang="en-US" sz="900" dirty="0">
              <a:latin typeface="Calibri" panose="020F0502020204030204" pitchFamily="34" charset="0"/>
              <a:cs typeface="Calibri" panose="020F0502020204030204" pitchFamily="34" charset="0"/>
            </a:endParaRPr>
          </a:p>
          <a:p>
            <a:pPr marL="0" indent="0">
              <a:buNone/>
            </a:pPr>
            <a:r>
              <a:rPr lang="en-US" sz="2100" dirty="0">
                <a:latin typeface="Calibri" panose="020F0502020204030204" pitchFamily="34" charset="0"/>
                <a:cs typeface="Calibri" panose="020F0502020204030204" pitchFamily="34" charset="0"/>
              </a:rPr>
              <a:t>Wendy Ward, PhD, ABPP, FNAP, FAPA</a:t>
            </a:r>
          </a:p>
          <a:p>
            <a:pPr marL="0" indent="0">
              <a:spcBef>
                <a:spcPts val="0"/>
              </a:spcBef>
              <a:buNone/>
            </a:pPr>
            <a:r>
              <a:rPr lang="en-US" sz="1800" dirty="0">
                <a:latin typeface="Calibri" panose="020F0502020204030204" pitchFamily="34" charset="0"/>
                <a:cs typeface="Calibri" panose="020F0502020204030204" pitchFamily="34" charset="0"/>
              </a:rPr>
              <a:t>Associate Provost for Faculty</a:t>
            </a:r>
          </a:p>
          <a:p>
            <a:pPr marL="0" indent="0">
              <a:spcBef>
                <a:spcPts val="0"/>
              </a:spcBef>
              <a:buNone/>
            </a:pPr>
            <a:r>
              <a:rPr lang="en-US" sz="1800" dirty="0">
                <a:latin typeface="Calibri" panose="020F0502020204030204" pitchFamily="34" charset="0"/>
                <a:cs typeface="Calibri" panose="020F0502020204030204" pitchFamily="34" charset="0"/>
              </a:rPr>
              <a:t>Director of Interprofessional Faculty </a:t>
            </a:r>
          </a:p>
          <a:p>
            <a:pPr marL="0" indent="0">
              <a:spcBef>
                <a:spcPts val="0"/>
              </a:spcBef>
              <a:buNone/>
            </a:pPr>
            <a:r>
              <a:rPr lang="en-US" sz="1800" dirty="0">
                <a:latin typeface="Calibri" panose="020F0502020204030204" pitchFamily="34" charset="0"/>
                <a:cs typeface="Calibri" panose="020F0502020204030204" pitchFamily="34" charset="0"/>
              </a:rPr>
              <a:t>Development</a:t>
            </a:r>
          </a:p>
          <a:p>
            <a:pPr marL="34526" indent="0">
              <a:spcBef>
                <a:spcPts val="0"/>
              </a:spcBef>
              <a:buNone/>
            </a:pPr>
            <a:endParaRPr lang="en-US" sz="18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AA376BB-DFF4-E721-4B3E-9C13E12F110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0270" y="3047523"/>
            <a:ext cx="2029547" cy="19888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249678D5-64D9-AF73-B6C5-7EDF53B85B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95742" y="1183189"/>
            <a:ext cx="2144741"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705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30CD45-FFD8-9150-9BE2-646710A0F3F7}"/>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8599BC94-B504-2C48-4DEF-5694E3BA7E47}"/>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27D149BC-38A9-D04B-9814-DFAC010BA8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2353" y="420635"/>
            <a:ext cx="7772400" cy="3881093"/>
          </a:xfrm>
          <a:prstGeom prst="rect">
            <a:avLst/>
          </a:prstGeom>
        </p:spPr>
      </p:pic>
      <p:sp>
        <p:nvSpPr>
          <p:cNvPr id="7" name="TextBox 6">
            <a:extLst>
              <a:ext uri="{FF2B5EF4-FFF2-40B4-BE49-F238E27FC236}">
                <a16:creationId xmlns:a16="http://schemas.microsoft.com/office/drawing/2014/main" id="{9BB4BEE6-3AC8-FC4D-9961-8D4318AF4DB4}"/>
              </a:ext>
            </a:extLst>
          </p:cNvPr>
          <p:cNvSpPr txBox="1"/>
          <p:nvPr/>
        </p:nvSpPr>
        <p:spPr>
          <a:xfrm>
            <a:off x="2050991" y="4370784"/>
            <a:ext cx="4392538" cy="369332"/>
          </a:xfrm>
          <a:prstGeom prst="rect">
            <a:avLst/>
          </a:prstGeom>
          <a:noFill/>
        </p:spPr>
        <p:txBody>
          <a:bodyPr wrap="square" rtlCol="0">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https://faculty.uams.edu</a:t>
            </a:r>
            <a:r>
              <a:rPr lang="en-US" dirty="0">
                <a:solidFill>
                  <a:schemeClr val="bg1"/>
                </a:solidFill>
              </a:rPr>
              <a:t> </a:t>
            </a:r>
          </a:p>
        </p:txBody>
      </p:sp>
    </p:spTree>
    <p:extLst>
      <p:ext uri="{BB962C8B-B14F-4D97-AF65-F5344CB8AC3E}">
        <p14:creationId xmlns:p14="http://schemas.microsoft.com/office/powerpoint/2010/main" val="3019332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3E9F-FAAD-3644-A429-6FBD30AFDFDC}"/>
              </a:ext>
            </a:extLst>
          </p:cNvPr>
          <p:cNvSpPr>
            <a:spLocks noGrp="1"/>
          </p:cNvSpPr>
          <p:nvPr>
            <p:ph type="title"/>
          </p:nvPr>
        </p:nvSpPr>
        <p:spPr/>
        <p:txBody>
          <a:bodyPr/>
          <a:lstStyle/>
          <a:p>
            <a:r>
              <a:rPr lang="en-US" dirty="0" err="1"/>
              <a:t>ClinicaI</a:t>
            </a:r>
            <a:r>
              <a:rPr lang="en-US" dirty="0"/>
              <a:t> Informatics</a:t>
            </a:r>
          </a:p>
        </p:txBody>
      </p:sp>
    </p:spTree>
    <p:extLst>
      <p:ext uri="{BB962C8B-B14F-4D97-AF65-F5344CB8AC3E}">
        <p14:creationId xmlns:p14="http://schemas.microsoft.com/office/powerpoint/2010/main" val="1952922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7893" y="1257300"/>
            <a:ext cx="8789178" cy="1314450"/>
          </a:xfrm>
        </p:spPr>
        <p:txBody>
          <a:bodyPr>
            <a:normAutofit fontScale="90000"/>
          </a:bodyPr>
          <a:lstStyle/>
          <a:p>
            <a:r>
              <a:rPr lang="en-US" b="1" dirty="0"/>
              <a:t>Section of Clinical Informatics (SoCI)</a:t>
            </a:r>
            <a:br>
              <a:rPr lang="en-US" b="1" dirty="0"/>
            </a:br>
            <a:r>
              <a:rPr lang="en-US" b="1" dirty="0"/>
              <a:t>Department of Pediatrics</a:t>
            </a:r>
            <a:br>
              <a:rPr lang="en-US" b="1" dirty="0"/>
            </a:br>
            <a:r>
              <a:rPr lang="en-US" b="1" dirty="0"/>
              <a:t>UAMS School of Medicine</a:t>
            </a:r>
            <a:endParaRPr lang="en-US" dirty="0"/>
          </a:p>
        </p:txBody>
      </p:sp>
      <p:sp>
        <p:nvSpPr>
          <p:cNvPr id="5" name="Subtitle 4"/>
          <p:cNvSpPr>
            <a:spLocks noGrp="1"/>
          </p:cNvSpPr>
          <p:nvPr>
            <p:ph type="subTitle" idx="1"/>
          </p:nvPr>
        </p:nvSpPr>
        <p:spPr>
          <a:xfrm>
            <a:off x="150309" y="2809281"/>
            <a:ext cx="8705850" cy="1046821"/>
          </a:xfrm>
        </p:spPr>
        <p:txBody>
          <a:bodyPr vert="horz" lIns="68580" tIns="34290" rIns="68580" bIns="34290" rtlCol="0" anchor="t">
            <a:normAutofit/>
          </a:bodyPr>
          <a:lstStyle/>
          <a:p>
            <a:r>
              <a:rPr lang="en-US" sz="2400" dirty="0">
                <a:solidFill>
                  <a:schemeClr val="tx1"/>
                </a:solidFill>
              </a:rPr>
              <a:t>DOP Faculty Onboarding</a:t>
            </a:r>
          </a:p>
          <a:p>
            <a:r>
              <a:rPr lang="en-US" sz="2400" dirty="0">
                <a:solidFill>
                  <a:schemeClr val="tx1"/>
                </a:solidFill>
              </a:rPr>
              <a:t>August 28-29, 2024</a:t>
            </a:r>
          </a:p>
        </p:txBody>
      </p:sp>
      <p:sp>
        <p:nvSpPr>
          <p:cNvPr id="2" name="TextBox 1">
            <a:extLst>
              <a:ext uri="{FF2B5EF4-FFF2-40B4-BE49-F238E27FC236}">
                <a16:creationId xmlns:a16="http://schemas.microsoft.com/office/drawing/2014/main" id="{E7B4B0D0-3D22-EDF0-4841-EEB1766C8157}"/>
              </a:ext>
            </a:extLst>
          </p:cNvPr>
          <p:cNvSpPr txBox="1"/>
          <p:nvPr/>
        </p:nvSpPr>
        <p:spPr>
          <a:xfrm>
            <a:off x="2134528" y="3618571"/>
            <a:ext cx="5359091" cy="715581"/>
          </a:xfrm>
          <a:prstGeom prst="rect">
            <a:avLst/>
          </a:prstGeom>
          <a:noFill/>
        </p:spPr>
        <p:txBody>
          <a:bodyPr wrap="square" rtlCol="0">
            <a:spAutoFit/>
          </a:bodyPr>
          <a:lstStyle/>
          <a:p>
            <a:r>
              <a:rPr lang="en-US" sz="1350" b="1" dirty="0"/>
              <a:t>Feliciano (Pele) Yu, Jr., MD, MSHI, MSPH, FAAP, FAMIA</a:t>
            </a:r>
          </a:p>
          <a:p>
            <a:r>
              <a:rPr lang="en-US" sz="1350" dirty="0"/>
              <a:t>Professor of Pediatrics, Biomedical Informatics and Public Health</a:t>
            </a:r>
          </a:p>
          <a:p>
            <a:r>
              <a:rPr lang="en-US" sz="1350" dirty="0"/>
              <a:t>Chief Medical Information Officer, Arkansas Children’s</a:t>
            </a:r>
          </a:p>
        </p:txBody>
      </p:sp>
    </p:spTree>
    <p:extLst>
      <p:ext uri="{BB962C8B-B14F-4D97-AF65-F5344CB8AC3E}">
        <p14:creationId xmlns:p14="http://schemas.microsoft.com/office/powerpoint/2010/main" val="2672733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F2647A-DF2F-4F6C-973C-2AC10155BD00}"/>
              </a:ext>
            </a:extLst>
          </p:cNvPr>
          <p:cNvSpPr>
            <a:spLocks noGrp="1"/>
          </p:cNvSpPr>
          <p:nvPr>
            <p:ph type="ctrTitle"/>
          </p:nvPr>
        </p:nvSpPr>
        <p:spPr>
          <a:xfrm>
            <a:off x="762000" y="685802"/>
            <a:ext cx="7620000" cy="457199"/>
          </a:xfrm>
        </p:spPr>
        <p:txBody>
          <a:bodyPr anchor="t">
            <a:normAutofit fontScale="90000"/>
          </a:bodyPr>
          <a:lstStyle/>
          <a:p>
            <a:r>
              <a:rPr lang="en-US" dirty="0"/>
              <a:t>What is our Purpose?</a:t>
            </a:r>
          </a:p>
        </p:txBody>
      </p:sp>
      <p:sp>
        <p:nvSpPr>
          <p:cNvPr id="6" name="Content Placeholder 5">
            <a:extLst>
              <a:ext uri="{FF2B5EF4-FFF2-40B4-BE49-F238E27FC236}">
                <a16:creationId xmlns:a16="http://schemas.microsoft.com/office/drawing/2014/main" id="{CF123470-860E-48EF-9479-54E0F23398F3}"/>
              </a:ext>
            </a:extLst>
          </p:cNvPr>
          <p:cNvSpPr>
            <a:spLocks noGrp="1"/>
          </p:cNvSpPr>
          <p:nvPr>
            <p:ph idx="13"/>
          </p:nvPr>
        </p:nvSpPr>
        <p:spPr>
          <a:xfrm>
            <a:off x="457200" y="1314450"/>
            <a:ext cx="4514850" cy="3257550"/>
          </a:xfrm>
        </p:spPr>
        <p:txBody>
          <a:bodyPr>
            <a:normAutofit/>
          </a:bodyPr>
          <a:lstStyle/>
          <a:p>
            <a:pPr marL="0" indent="0">
              <a:buNone/>
            </a:pPr>
            <a:r>
              <a:rPr lang="en-US" dirty="0"/>
              <a:t>Clinical Informatics is the application of informatics and information technology to deliver healthcare services.</a:t>
            </a:r>
          </a:p>
          <a:p>
            <a:pPr marL="0" indent="0">
              <a:buNone/>
            </a:pPr>
            <a:endParaRPr lang="en-US" dirty="0"/>
          </a:p>
          <a:p>
            <a:pPr lvl="1"/>
            <a:r>
              <a:rPr lang="en-US" b="1" dirty="0"/>
              <a:t>Applied</a:t>
            </a:r>
            <a:r>
              <a:rPr lang="en-US" dirty="0"/>
              <a:t> to direct patient care</a:t>
            </a:r>
          </a:p>
          <a:p>
            <a:pPr lvl="1"/>
            <a:r>
              <a:rPr lang="en-US" b="1" dirty="0"/>
              <a:t>Informatics</a:t>
            </a:r>
            <a:r>
              <a:rPr lang="en-US" dirty="0"/>
              <a:t> = Computer Science, Data, Analytics, AI </a:t>
            </a:r>
          </a:p>
          <a:p>
            <a:pPr lvl="1"/>
            <a:r>
              <a:rPr lang="en-US" b="1" dirty="0"/>
              <a:t>IT</a:t>
            </a:r>
            <a:r>
              <a:rPr lang="en-US" dirty="0"/>
              <a:t> = EHR, Devices, HIT Advocacy, Standards</a:t>
            </a:r>
          </a:p>
          <a:p>
            <a:pPr lvl="1"/>
            <a:r>
              <a:rPr lang="en-US" b="1" dirty="0"/>
              <a:t>Deliver</a:t>
            </a:r>
            <a:r>
              <a:rPr lang="en-US" dirty="0"/>
              <a:t> = bring value, engagement, connections</a:t>
            </a:r>
          </a:p>
          <a:p>
            <a:pPr lvl="1"/>
            <a:r>
              <a:rPr lang="en-US" b="1" dirty="0"/>
              <a:t>Healthcare</a:t>
            </a:r>
            <a:r>
              <a:rPr lang="en-US" dirty="0"/>
              <a:t> = goal is to improve health</a:t>
            </a:r>
          </a:p>
          <a:p>
            <a:pPr lvl="1"/>
            <a:r>
              <a:rPr lang="en-US" b="1" dirty="0"/>
              <a:t>Services</a:t>
            </a:r>
            <a:r>
              <a:rPr lang="en-US" dirty="0"/>
              <a:t> = process, activities, workflows</a:t>
            </a:r>
          </a:p>
        </p:txBody>
      </p:sp>
      <p:graphicFrame>
        <p:nvGraphicFramePr>
          <p:cNvPr id="7" name="Diagram 6">
            <a:extLst>
              <a:ext uri="{FF2B5EF4-FFF2-40B4-BE49-F238E27FC236}">
                <a16:creationId xmlns:a16="http://schemas.microsoft.com/office/drawing/2014/main" id="{F06320F6-B1AE-419D-A03D-F3CA041BDC1F}"/>
              </a:ext>
            </a:extLst>
          </p:cNvPr>
          <p:cNvGraphicFramePr/>
          <p:nvPr/>
        </p:nvGraphicFramePr>
        <p:xfrm>
          <a:off x="4514324" y="1304596"/>
          <a:ext cx="4191000" cy="3143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1221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B1D85-61A8-47BA-96DE-BD553050CC5D}"/>
              </a:ext>
            </a:extLst>
          </p:cNvPr>
          <p:cNvSpPr>
            <a:spLocks noGrp="1"/>
          </p:cNvSpPr>
          <p:nvPr>
            <p:ph type="ctrTitle"/>
          </p:nvPr>
        </p:nvSpPr>
        <p:spPr>
          <a:xfrm>
            <a:off x="1728508" y="285751"/>
            <a:ext cx="6029885" cy="457199"/>
          </a:xfrm>
        </p:spPr>
        <p:txBody>
          <a:bodyPr anchor="t">
            <a:normAutofit fontScale="90000"/>
          </a:bodyPr>
          <a:lstStyle/>
          <a:p>
            <a:r>
              <a:rPr lang="en-US" b="1" dirty="0"/>
              <a:t>Informatics Services: </a:t>
            </a:r>
            <a:r>
              <a:rPr lang="en-US" dirty="0"/>
              <a:t>What do we do? </a:t>
            </a:r>
            <a:endParaRPr lang="en-US" b="1" dirty="0"/>
          </a:p>
        </p:txBody>
      </p:sp>
      <p:graphicFrame>
        <p:nvGraphicFramePr>
          <p:cNvPr id="5" name="Content Placeholder 2">
            <a:extLst>
              <a:ext uri="{FF2B5EF4-FFF2-40B4-BE49-F238E27FC236}">
                <a16:creationId xmlns:a16="http://schemas.microsoft.com/office/drawing/2014/main" id="{F0625C53-3FE6-4291-9E8A-2B4F0E4FCC76}"/>
              </a:ext>
            </a:extLst>
          </p:cNvPr>
          <p:cNvGraphicFramePr>
            <a:graphicFrameLocks noGrp="1"/>
          </p:cNvGraphicFramePr>
          <p:nvPr>
            <p:ph idx="13"/>
          </p:nvPr>
        </p:nvGraphicFramePr>
        <p:xfrm>
          <a:off x="457200" y="1028701"/>
          <a:ext cx="8458200" cy="3714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4087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8E2DBE-30A5-F47C-9BC1-1DD50312EF39}"/>
              </a:ext>
            </a:extLst>
          </p:cNvPr>
          <p:cNvSpPr>
            <a:spLocks noGrp="1"/>
          </p:cNvSpPr>
          <p:nvPr>
            <p:ph type="ctrTitle"/>
          </p:nvPr>
        </p:nvSpPr>
        <p:spPr>
          <a:xfrm>
            <a:off x="762000" y="171452"/>
            <a:ext cx="7620000" cy="457199"/>
          </a:xfrm>
        </p:spPr>
        <p:txBody>
          <a:bodyPr/>
          <a:lstStyle/>
          <a:p>
            <a:r>
              <a:rPr lang="en-US" dirty="0"/>
              <a:t>Clinical Informatics Service</a:t>
            </a:r>
          </a:p>
        </p:txBody>
      </p:sp>
      <p:pic>
        <p:nvPicPr>
          <p:cNvPr id="1026" name="Picture 2">
            <a:extLst>
              <a:ext uri="{FF2B5EF4-FFF2-40B4-BE49-F238E27FC236}">
                <a16:creationId xmlns:a16="http://schemas.microsoft.com/office/drawing/2014/main" id="{C827E209-D7BB-8604-14ED-902614E93A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2409" y="839017"/>
            <a:ext cx="1524000" cy="133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3E4FD9-A391-A494-6DC8-1B8222187D88}"/>
              </a:ext>
            </a:extLst>
          </p:cNvPr>
          <p:cNvSpPr txBox="1"/>
          <p:nvPr/>
        </p:nvSpPr>
        <p:spPr>
          <a:xfrm>
            <a:off x="321897" y="2196049"/>
            <a:ext cx="1574599" cy="715581"/>
          </a:xfrm>
          <a:prstGeom prst="rect">
            <a:avLst/>
          </a:prstGeom>
          <a:noFill/>
        </p:spPr>
        <p:txBody>
          <a:bodyPr wrap="square" rtlCol="0">
            <a:spAutoFit/>
          </a:bodyPr>
          <a:lstStyle/>
          <a:p>
            <a:pPr algn="ctr" defTabSz="457189"/>
            <a:r>
              <a:rPr lang="en-US" sz="1350" b="1" dirty="0">
                <a:solidFill>
                  <a:prstClr val="black"/>
                </a:solidFill>
                <a:latin typeface="Calibri" panose="020F0502020204030204"/>
              </a:rPr>
              <a:t>Pele Yu, MD, MS</a:t>
            </a:r>
          </a:p>
          <a:p>
            <a:pPr algn="ctr" defTabSz="457189"/>
            <a:r>
              <a:rPr lang="en-US" sz="1350" dirty="0">
                <a:solidFill>
                  <a:prstClr val="black"/>
                </a:solidFill>
                <a:latin typeface="Calibri" panose="020F0502020204030204"/>
              </a:rPr>
              <a:t>VP/CMIO (AC)</a:t>
            </a:r>
          </a:p>
          <a:p>
            <a:pPr algn="ctr" defTabSz="457189"/>
            <a:r>
              <a:rPr lang="en-US" sz="1350" dirty="0">
                <a:solidFill>
                  <a:prstClr val="black"/>
                </a:solidFill>
                <a:latin typeface="Calibri" panose="020F0502020204030204"/>
              </a:rPr>
              <a:t>Chief, SoCI (UAMS)</a:t>
            </a:r>
          </a:p>
        </p:txBody>
      </p:sp>
      <p:grpSp>
        <p:nvGrpSpPr>
          <p:cNvPr id="6" name="Group 5">
            <a:extLst>
              <a:ext uri="{FF2B5EF4-FFF2-40B4-BE49-F238E27FC236}">
                <a16:creationId xmlns:a16="http://schemas.microsoft.com/office/drawing/2014/main" id="{3663127F-F541-4C54-201B-C6811170E6D2}"/>
              </a:ext>
            </a:extLst>
          </p:cNvPr>
          <p:cNvGrpSpPr/>
          <p:nvPr/>
        </p:nvGrpSpPr>
        <p:grpSpPr>
          <a:xfrm>
            <a:off x="2454609" y="839017"/>
            <a:ext cx="1657351" cy="2035576"/>
            <a:chOff x="4991099" y="1126135"/>
            <a:chExt cx="2209801" cy="2714102"/>
          </a:xfrm>
        </p:grpSpPr>
        <p:pic>
          <p:nvPicPr>
            <p:cNvPr id="1030" name="Picture 6" descr="James S. Magee, M.D.">
              <a:extLst>
                <a:ext uri="{FF2B5EF4-FFF2-40B4-BE49-F238E27FC236}">
                  <a16:creationId xmlns:a16="http://schemas.microsoft.com/office/drawing/2014/main" id="{31FA9399-8BF1-1813-B2CC-0E6A34FDF28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43500" y="1126135"/>
              <a:ext cx="1905001" cy="177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EF4A60-49CE-A708-BD31-21F23E70CDBF}"/>
                </a:ext>
              </a:extLst>
            </p:cNvPr>
            <p:cNvSpPr txBox="1"/>
            <p:nvPr/>
          </p:nvSpPr>
          <p:spPr>
            <a:xfrm>
              <a:off x="4991099" y="2886129"/>
              <a:ext cx="2209801" cy="954108"/>
            </a:xfrm>
            <a:prstGeom prst="rect">
              <a:avLst/>
            </a:prstGeom>
            <a:noFill/>
          </p:spPr>
          <p:txBody>
            <a:bodyPr wrap="square" rtlCol="0">
              <a:spAutoFit/>
            </a:bodyPr>
            <a:lstStyle/>
            <a:p>
              <a:pPr algn="ctr" defTabSz="457189"/>
              <a:r>
                <a:rPr lang="en-US" sz="1350" b="1" dirty="0">
                  <a:solidFill>
                    <a:prstClr val="black"/>
                  </a:solidFill>
                  <a:latin typeface="Calibri" panose="020F0502020204030204"/>
                </a:rPr>
                <a:t>Jimmy Magee, MD</a:t>
              </a:r>
            </a:p>
            <a:p>
              <a:pPr algn="ctr" defTabSz="457189"/>
              <a:r>
                <a:rPr lang="en-US" sz="1350" dirty="0">
                  <a:solidFill>
                    <a:prstClr val="black"/>
                  </a:solidFill>
                  <a:latin typeface="Calibri" panose="020F0502020204030204"/>
                </a:rPr>
                <a:t>Associate MIO (ACH)</a:t>
              </a:r>
            </a:p>
            <a:p>
              <a:pPr algn="ctr" defTabSz="457189"/>
              <a:r>
                <a:rPr lang="en-US" sz="1350" dirty="0">
                  <a:solidFill>
                    <a:prstClr val="black"/>
                  </a:solidFill>
                  <a:latin typeface="Calibri" panose="020F0502020204030204"/>
                </a:rPr>
                <a:t>Professor (UAMS)</a:t>
              </a:r>
            </a:p>
          </p:txBody>
        </p:sp>
      </p:grpSp>
      <p:grpSp>
        <p:nvGrpSpPr>
          <p:cNvPr id="22" name="Group 21">
            <a:extLst>
              <a:ext uri="{FF2B5EF4-FFF2-40B4-BE49-F238E27FC236}">
                <a16:creationId xmlns:a16="http://schemas.microsoft.com/office/drawing/2014/main" id="{86449AD0-D9F6-BCF3-E66B-C9B8FFAEA7BC}"/>
              </a:ext>
            </a:extLst>
          </p:cNvPr>
          <p:cNvGrpSpPr/>
          <p:nvPr/>
        </p:nvGrpSpPr>
        <p:grpSpPr>
          <a:xfrm>
            <a:off x="2203335" y="2934113"/>
            <a:ext cx="2159896" cy="2061020"/>
            <a:chOff x="6082435" y="3180136"/>
            <a:chExt cx="2159896" cy="2061020"/>
          </a:xfrm>
        </p:grpSpPr>
        <p:pic>
          <p:nvPicPr>
            <p:cNvPr id="1036" name="Picture 12">
              <a:extLst>
                <a:ext uri="{FF2B5EF4-FFF2-40B4-BE49-F238E27FC236}">
                  <a16:creationId xmlns:a16="http://schemas.microsoft.com/office/drawing/2014/main" id="{3C410D88-843D-62BD-F4CA-2BC16D1FCAA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48009" y="3180136"/>
              <a:ext cx="1428751" cy="133350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A3F7E51-9CF1-A311-128A-3B7A72E741D3}"/>
                </a:ext>
              </a:extLst>
            </p:cNvPr>
            <p:cNvSpPr txBox="1"/>
            <p:nvPr/>
          </p:nvSpPr>
          <p:spPr>
            <a:xfrm>
              <a:off x="6082435" y="4525575"/>
              <a:ext cx="2159896" cy="715581"/>
            </a:xfrm>
            <a:prstGeom prst="rect">
              <a:avLst/>
            </a:prstGeom>
            <a:noFill/>
          </p:spPr>
          <p:txBody>
            <a:bodyPr wrap="square" rtlCol="0">
              <a:spAutoFit/>
            </a:bodyPr>
            <a:lstStyle/>
            <a:p>
              <a:pPr algn="ctr" defTabSz="457189"/>
              <a:r>
                <a:rPr lang="en-US" sz="1350" b="1" dirty="0">
                  <a:solidFill>
                    <a:prstClr val="black"/>
                  </a:solidFill>
                  <a:latin typeface="Calibri" panose="020F0502020204030204"/>
                </a:rPr>
                <a:t>Shafi Obeid, MD</a:t>
              </a:r>
            </a:p>
            <a:p>
              <a:pPr algn="ctr" defTabSz="457189"/>
              <a:r>
                <a:rPr lang="en-US" sz="1350" dirty="0">
                  <a:solidFill>
                    <a:prstClr val="black"/>
                  </a:solidFill>
                  <a:latin typeface="Calibri" panose="020F0502020204030204"/>
                </a:rPr>
                <a:t>Assist. Prof (UAMS)</a:t>
              </a:r>
            </a:p>
            <a:p>
              <a:pPr algn="ctr" defTabSz="457189"/>
              <a:r>
                <a:rPr lang="en-US" sz="1350" dirty="0">
                  <a:solidFill>
                    <a:prstClr val="black"/>
                  </a:solidFill>
                  <a:latin typeface="Calibri" panose="020F0502020204030204"/>
                </a:rPr>
                <a:t>Assist. MIO (AC)</a:t>
              </a:r>
            </a:p>
          </p:txBody>
        </p:sp>
      </p:grpSp>
      <p:pic>
        <p:nvPicPr>
          <p:cNvPr id="1040" name="Picture 16">
            <a:extLst>
              <a:ext uri="{FF2B5EF4-FFF2-40B4-BE49-F238E27FC236}">
                <a16:creationId xmlns:a16="http://schemas.microsoft.com/office/drawing/2014/main" id="{CE63DAD6-60A6-4320-679E-8ECB6EC50A75}"/>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367336" y="2935309"/>
            <a:ext cx="1546261" cy="1340224"/>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3228F58-53F6-6FE5-3654-105D12495F57}"/>
              </a:ext>
            </a:extLst>
          </p:cNvPr>
          <p:cNvSpPr txBox="1"/>
          <p:nvPr/>
        </p:nvSpPr>
        <p:spPr>
          <a:xfrm>
            <a:off x="330700" y="4304484"/>
            <a:ext cx="1657351" cy="715581"/>
          </a:xfrm>
          <a:prstGeom prst="rect">
            <a:avLst/>
          </a:prstGeom>
          <a:gradFill flip="none" rotWithShape="1">
            <a:gsLst>
              <a:gs pos="0">
                <a:schemeClr val="bg1"/>
              </a:gs>
              <a:gs pos="100000">
                <a:schemeClr val="bg1">
                  <a:alpha val="0"/>
                </a:schemeClr>
              </a:gs>
            </a:gsLst>
            <a:lin ang="18900000" scaled="1"/>
            <a:tileRect/>
          </a:gradFill>
        </p:spPr>
        <p:txBody>
          <a:bodyPr wrap="square" rtlCol="0">
            <a:spAutoFit/>
          </a:bodyPr>
          <a:lstStyle/>
          <a:p>
            <a:pPr algn="ctr" defTabSz="457189"/>
            <a:r>
              <a:rPr lang="en-US" sz="1350" b="1" dirty="0">
                <a:solidFill>
                  <a:prstClr val="black"/>
                </a:solidFill>
                <a:latin typeface="Calibri" panose="020F0502020204030204"/>
              </a:rPr>
              <a:t>Daniel Liu, MD</a:t>
            </a:r>
          </a:p>
          <a:p>
            <a:pPr algn="ctr" defTabSz="457189"/>
            <a:r>
              <a:rPr lang="en-US" sz="1350" dirty="0">
                <a:solidFill>
                  <a:prstClr val="black"/>
                </a:solidFill>
                <a:latin typeface="Calibri" panose="020F0502020204030204"/>
              </a:rPr>
              <a:t>Assist. Professor</a:t>
            </a:r>
          </a:p>
          <a:p>
            <a:pPr algn="ctr" defTabSz="457189"/>
            <a:r>
              <a:rPr lang="en-US" sz="1350" dirty="0">
                <a:solidFill>
                  <a:prstClr val="black"/>
                </a:solidFill>
                <a:latin typeface="Calibri" panose="020F0502020204030204"/>
              </a:rPr>
              <a:t>Research Informatics</a:t>
            </a:r>
          </a:p>
        </p:txBody>
      </p:sp>
      <p:grpSp>
        <p:nvGrpSpPr>
          <p:cNvPr id="13" name="Group 12">
            <a:extLst>
              <a:ext uri="{FF2B5EF4-FFF2-40B4-BE49-F238E27FC236}">
                <a16:creationId xmlns:a16="http://schemas.microsoft.com/office/drawing/2014/main" id="{0CBFBC79-20A0-4BB1-AB90-064E5DDDA720}"/>
              </a:ext>
            </a:extLst>
          </p:cNvPr>
          <p:cNvGrpSpPr/>
          <p:nvPr/>
        </p:nvGrpSpPr>
        <p:grpSpPr>
          <a:xfrm>
            <a:off x="4482577" y="2988303"/>
            <a:ext cx="2159896" cy="2049016"/>
            <a:chOff x="9194613" y="1585336"/>
            <a:chExt cx="2879861" cy="2732021"/>
          </a:xfrm>
        </p:grpSpPr>
        <p:pic>
          <p:nvPicPr>
            <p:cNvPr id="14" name="Picture 13">
              <a:extLst>
                <a:ext uri="{FF2B5EF4-FFF2-40B4-BE49-F238E27FC236}">
                  <a16:creationId xmlns:a16="http://schemas.microsoft.com/office/drawing/2014/main" id="{9CCA3341-D544-10BF-65BE-742A5533061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552157" y="1585336"/>
              <a:ext cx="1825841" cy="1786965"/>
            </a:xfrm>
            <a:prstGeom prst="rect">
              <a:avLst/>
            </a:prstGeom>
            <a:ln>
              <a:solidFill>
                <a:srgbClr val="4472C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 name="TextBox 14">
              <a:extLst>
                <a:ext uri="{FF2B5EF4-FFF2-40B4-BE49-F238E27FC236}">
                  <a16:creationId xmlns:a16="http://schemas.microsoft.com/office/drawing/2014/main" id="{3B5CF1F0-0D22-462B-6A52-41423BEBC30C}"/>
                </a:ext>
              </a:extLst>
            </p:cNvPr>
            <p:cNvSpPr txBox="1"/>
            <p:nvPr/>
          </p:nvSpPr>
          <p:spPr>
            <a:xfrm>
              <a:off x="9194613" y="3394028"/>
              <a:ext cx="2879861" cy="923329"/>
            </a:xfrm>
            <a:prstGeom prst="rect">
              <a:avLst/>
            </a:prstGeom>
            <a:noFill/>
          </p:spPr>
          <p:txBody>
            <a:bodyPr wrap="square" lIns="68580" tIns="34290" rIns="68580" bIns="34290" rtlCol="0" anchor="t">
              <a:spAutoFit/>
            </a:bodyPr>
            <a:lstStyle/>
            <a:p>
              <a:pPr algn="ctr" defTabSz="457189"/>
              <a:r>
                <a:rPr lang="en-US" sz="1350" b="1" dirty="0">
                  <a:solidFill>
                    <a:prstClr val="black"/>
                  </a:solidFill>
                  <a:latin typeface="Calibri" panose="020F0502020204030204"/>
                </a:rPr>
                <a:t>Kandi Stallings-Archer, MD</a:t>
              </a:r>
            </a:p>
            <a:p>
              <a:pPr algn="ctr" defTabSz="457189"/>
              <a:r>
                <a:rPr lang="en-US" sz="1350" dirty="0">
                  <a:solidFill>
                    <a:prstClr val="black"/>
                  </a:solidFill>
                  <a:latin typeface="Calibri" panose="020F0502020204030204"/>
                </a:rPr>
                <a:t>Assoc. Prof (UAMS)</a:t>
              </a:r>
            </a:p>
            <a:p>
              <a:pPr algn="ctr" defTabSz="457189"/>
              <a:r>
                <a:rPr lang="en-US" sz="1350" dirty="0">
                  <a:solidFill>
                    <a:prstClr val="black"/>
                  </a:solidFill>
                  <a:latin typeface="Calibri" panose="020F0502020204030204"/>
                  <a:cs typeface="Calibri"/>
                </a:rPr>
                <a:t>Assist. MIO (AC)</a:t>
              </a:r>
            </a:p>
          </p:txBody>
        </p:sp>
      </p:grpSp>
      <p:grpSp>
        <p:nvGrpSpPr>
          <p:cNvPr id="19" name="Group 18">
            <a:extLst>
              <a:ext uri="{FF2B5EF4-FFF2-40B4-BE49-F238E27FC236}">
                <a16:creationId xmlns:a16="http://schemas.microsoft.com/office/drawing/2014/main" id="{EED215AE-293F-ECD1-B537-83D0FD4C5683}"/>
              </a:ext>
            </a:extLst>
          </p:cNvPr>
          <p:cNvGrpSpPr/>
          <p:nvPr/>
        </p:nvGrpSpPr>
        <p:grpSpPr>
          <a:xfrm>
            <a:off x="4497190" y="832043"/>
            <a:ext cx="1865247" cy="2052796"/>
            <a:chOff x="6888028" y="1586152"/>
            <a:chExt cx="2486995" cy="2737062"/>
          </a:xfrm>
        </p:grpSpPr>
        <p:pic>
          <p:nvPicPr>
            <p:cNvPr id="20" name="Picture 19">
              <a:extLst>
                <a:ext uri="{FF2B5EF4-FFF2-40B4-BE49-F238E27FC236}">
                  <a16:creationId xmlns:a16="http://schemas.microsoft.com/office/drawing/2014/main" id="{376B468D-80F0-441E-CDB0-B5652E94A93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62471" y="1586152"/>
              <a:ext cx="1794104" cy="1787299"/>
            </a:xfrm>
            <a:prstGeom prst="rect">
              <a:avLst/>
            </a:prstGeom>
            <a:ln>
              <a:solidFill>
                <a:srgbClr val="4472C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1" name="TextBox 20">
              <a:extLst>
                <a:ext uri="{FF2B5EF4-FFF2-40B4-BE49-F238E27FC236}">
                  <a16:creationId xmlns:a16="http://schemas.microsoft.com/office/drawing/2014/main" id="{3F0E47A2-C0D4-3428-9FA5-90FB55DFAE62}"/>
                </a:ext>
              </a:extLst>
            </p:cNvPr>
            <p:cNvSpPr txBox="1"/>
            <p:nvPr/>
          </p:nvSpPr>
          <p:spPr>
            <a:xfrm>
              <a:off x="6888028" y="3369106"/>
              <a:ext cx="2486995" cy="954108"/>
            </a:xfrm>
            <a:prstGeom prst="rect">
              <a:avLst/>
            </a:prstGeom>
            <a:noFill/>
          </p:spPr>
          <p:txBody>
            <a:bodyPr wrap="square" rtlCol="0">
              <a:spAutoFit/>
            </a:bodyPr>
            <a:lstStyle/>
            <a:p>
              <a:pPr algn="ctr" defTabSz="457189"/>
              <a:r>
                <a:rPr lang="en-US" sz="1350" b="1" dirty="0">
                  <a:solidFill>
                    <a:prstClr val="black"/>
                  </a:solidFill>
                  <a:latin typeface="Calibri" panose="020F0502020204030204"/>
                </a:rPr>
                <a:t>Whit Robben, MD</a:t>
              </a:r>
            </a:p>
            <a:p>
              <a:pPr algn="ctr" defTabSz="457189"/>
              <a:r>
                <a:rPr lang="en-US" sz="1350" dirty="0">
                  <a:solidFill>
                    <a:prstClr val="black"/>
                  </a:solidFill>
                  <a:latin typeface="Calibri" panose="020F0502020204030204"/>
                </a:rPr>
                <a:t>Assoc. Prof (UAMS)</a:t>
              </a:r>
            </a:p>
            <a:p>
              <a:pPr algn="ctr" defTabSz="457189"/>
              <a:r>
                <a:rPr lang="en-US" sz="1350" dirty="0">
                  <a:solidFill>
                    <a:prstClr val="black"/>
                  </a:solidFill>
                  <a:latin typeface="Calibri" panose="020F0502020204030204"/>
                </a:rPr>
                <a:t>Assist. MIO (AC)</a:t>
              </a:r>
            </a:p>
          </p:txBody>
        </p:sp>
      </p:grpSp>
      <p:pic>
        <p:nvPicPr>
          <p:cNvPr id="31" name="Graphic 30" descr="Ribbon outline">
            <a:extLst>
              <a:ext uri="{FF2B5EF4-FFF2-40B4-BE49-F238E27FC236}">
                <a16:creationId xmlns:a16="http://schemas.microsoft.com/office/drawing/2014/main" id="{78B1E865-50D6-D008-2BD3-5857FC71FC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66538" y="875474"/>
            <a:ext cx="308653" cy="308653"/>
          </a:xfrm>
          <a:prstGeom prst="rect">
            <a:avLst/>
          </a:prstGeom>
        </p:spPr>
      </p:pic>
      <p:pic>
        <p:nvPicPr>
          <p:cNvPr id="32" name="Graphic 31" descr="Ribbon outline">
            <a:extLst>
              <a:ext uri="{FF2B5EF4-FFF2-40B4-BE49-F238E27FC236}">
                <a16:creationId xmlns:a16="http://schemas.microsoft.com/office/drawing/2014/main" id="{026F7579-736B-AE82-E9CA-AE60CBC3C1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97805" y="846741"/>
            <a:ext cx="308653" cy="308653"/>
          </a:xfrm>
          <a:prstGeom prst="rect">
            <a:avLst/>
          </a:prstGeom>
        </p:spPr>
      </p:pic>
      <p:pic>
        <p:nvPicPr>
          <p:cNvPr id="33" name="Graphic 32" descr="Ribbon outline">
            <a:extLst>
              <a:ext uri="{FF2B5EF4-FFF2-40B4-BE49-F238E27FC236}">
                <a16:creationId xmlns:a16="http://schemas.microsoft.com/office/drawing/2014/main" id="{897A662D-62AD-4782-7D85-62B9689510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19612" y="3007869"/>
            <a:ext cx="308653" cy="308653"/>
          </a:xfrm>
          <a:prstGeom prst="rect">
            <a:avLst/>
          </a:prstGeom>
        </p:spPr>
      </p:pic>
      <p:pic>
        <p:nvPicPr>
          <p:cNvPr id="34" name="Graphic 33" descr="Ribbon outline">
            <a:extLst>
              <a:ext uri="{FF2B5EF4-FFF2-40B4-BE49-F238E27FC236}">
                <a16:creationId xmlns:a16="http://schemas.microsoft.com/office/drawing/2014/main" id="{CC0ABAF7-E31D-6A91-FABE-BE3AEC6B44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40938" y="2977617"/>
            <a:ext cx="308653" cy="308653"/>
          </a:xfrm>
          <a:prstGeom prst="rect">
            <a:avLst/>
          </a:prstGeom>
        </p:spPr>
      </p:pic>
      <p:sp>
        <p:nvSpPr>
          <p:cNvPr id="36" name="TextBox 35">
            <a:extLst>
              <a:ext uri="{FF2B5EF4-FFF2-40B4-BE49-F238E27FC236}">
                <a16:creationId xmlns:a16="http://schemas.microsoft.com/office/drawing/2014/main" id="{C595906C-612D-8192-4367-FA5C25C4F27A}"/>
              </a:ext>
            </a:extLst>
          </p:cNvPr>
          <p:cNvSpPr txBox="1"/>
          <p:nvPr/>
        </p:nvSpPr>
        <p:spPr>
          <a:xfrm>
            <a:off x="5698896" y="835669"/>
            <a:ext cx="447739" cy="300082"/>
          </a:xfrm>
          <a:prstGeom prst="rect">
            <a:avLst/>
          </a:prstGeom>
          <a:noFill/>
        </p:spPr>
        <p:txBody>
          <a:bodyPr wrap="square" rtlCol="0">
            <a:spAutoFit/>
          </a:bodyPr>
          <a:lstStyle/>
          <a:p>
            <a:r>
              <a:rPr lang="en-US" sz="1350" b="1" dirty="0">
                <a:solidFill>
                  <a:srgbClr val="FFC000"/>
                </a:solidFill>
              </a:rPr>
              <a:t>BE</a:t>
            </a:r>
          </a:p>
        </p:txBody>
      </p:sp>
      <p:grpSp>
        <p:nvGrpSpPr>
          <p:cNvPr id="16" name="Group 15">
            <a:extLst>
              <a:ext uri="{FF2B5EF4-FFF2-40B4-BE49-F238E27FC236}">
                <a16:creationId xmlns:a16="http://schemas.microsoft.com/office/drawing/2014/main" id="{DDF67205-6AA7-7DC2-D755-A34C8781DBAA}"/>
              </a:ext>
            </a:extLst>
          </p:cNvPr>
          <p:cNvGrpSpPr/>
          <p:nvPr/>
        </p:nvGrpSpPr>
        <p:grpSpPr>
          <a:xfrm>
            <a:off x="6476769" y="814971"/>
            <a:ext cx="1905231" cy="2055805"/>
            <a:chOff x="2278629" y="1573197"/>
            <a:chExt cx="2540307" cy="2741070"/>
          </a:xfrm>
        </p:grpSpPr>
        <p:sp>
          <p:nvSpPr>
            <p:cNvPr id="17" name="TextBox 16">
              <a:extLst>
                <a:ext uri="{FF2B5EF4-FFF2-40B4-BE49-F238E27FC236}">
                  <a16:creationId xmlns:a16="http://schemas.microsoft.com/office/drawing/2014/main" id="{9BBBE38D-1A33-66B7-DA16-DCC434330679}"/>
                </a:ext>
              </a:extLst>
            </p:cNvPr>
            <p:cNvSpPr txBox="1"/>
            <p:nvPr/>
          </p:nvSpPr>
          <p:spPr>
            <a:xfrm>
              <a:off x="2278629" y="3360160"/>
              <a:ext cx="2540307" cy="954107"/>
            </a:xfrm>
            <a:prstGeom prst="rect">
              <a:avLst/>
            </a:prstGeom>
            <a:noFill/>
          </p:spPr>
          <p:txBody>
            <a:bodyPr wrap="square" rtlCol="0">
              <a:spAutoFit/>
            </a:bodyPr>
            <a:lstStyle/>
            <a:p>
              <a:pPr algn="ctr" defTabSz="457189"/>
              <a:r>
                <a:rPr lang="en-US" sz="1350" b="1" dirty="0">
                  <a:solidFill>
                    <a:prstClr val="black"/>
                  </a:solidFill>
                  <a:latin typeface="Calibri" panose="020F0502020204030204"/>
                </a:rPr>
                <a:t>Jared Beavers, MD</a:t>
              </a:r>
            </a:p>
            <a:p>
              <a:pPr algn="ctr" defTabSz="457189"/>
              <a:r>
                <a:rPr lang="en-US" sz="1350" dirty="0">
                  <a:solidFill>
                    <a:prstClr val="black"/>
                  </a:solidFill>
                  <a:latin typeface="Calibri" panose="020F0502020204030204"/>
                </a:rPr>
                <a:t>Assoc. Prof (UAMS)</a:t>
              </a:r>
            </a:p>
            <a:p>
              <a:pPr algn="ctr" defTabSz="457189"/>
              <a:r>
                <a:rPr lang="en-US" sz="1350" dirty="0">
                  <a:solidFill>
                    <a:prstClr val="black"/>
                  </a:solidFill>
                  <a:latin typeface="Calibri" panose="020F0502020204030204"/>
                </a:rPr>
                <a:t>Assist. MIO (AC)</a:t>
              </a:r>
            </a:p>
          </p:txBody>
        </p:sp>
        <p:pic>
          <p:nvPicPr>
            <p:cNvPr id="18" name="Picture 2" descr="Dr. Jared Beavers">
              <a:extLst>
                <a:ext uri="{FF2B5EF4-FFF2-40B4-BE49-F238E27FC236}">
                  <a16:creationId xmlns:a16="http://schemas.microsoft.com/office/drawing/2014/main" id="{CE555D2C-AF4B-DC0E-F713-4C90E176CEB6}"/>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620791" y="1573197"/>
              <a:ext cx="1762250" cy="1786964"/>
            </a:xfrm>
            <a:prstGeom prst="rect">
              <a:avLst/>
            </a:prstGeom>
            <a:noFill/>
            <a:ln>
              <a:solidFill>
                <a:srgbClr val="4472C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sp>
        <p:nvSpPr>
          <p:cNvPr id="38" name="TextBox 37">
            <a:extLst>
              <a:ext uri="{FF2B5EF4-FFF2-40B4-BE49-F238E27FC236}">
                <a16:creationId xmlns:a16="http://schemas.microsoft.com/office/drawing/2014/main" id="{FDB860EC-2E99-FDF2-EDED-D888044F4838}"/>
              </a:ext>
            </a:extLst>
          </p:cNvPr>
          <p:cNvSpPr txBox="1"/>
          <p:nvPr/>
        </p:nvSpPr>
        <p:spPr>
          <a:xfrm>
            <a:off x="3769171" y="2893110"/>
            <a:ext cx="447739" cy="300082"/>
          </a:xfrm>
          <a:prstGeom prst="rect">
            <a:avLst/>
          </a:prstGeom>
          <a:noFill/>
        </p:spPr>
        <p:txBody>
          <a:bodyPr wrap="square" rtlCol="0">
            <a:spAutoFit/>
          </a:bodyPr>
          <a:lstStyle/>
          <a:p>
            <a:r>
              <a:rPr lang="en-US" sz="1350" b="1" dirty="0">
                <a:solidFill>
                  <a:srgbClr val="FFC000"/>
                </a:solidFill>
              </a:rPr>
              <a:t>BE</a:t>
            </a:r>
          </a:p>
        </p:txBody>
      </p:sp>
      <p:pic>
        <p:nvPicPr>
          <p:cNvPr id="2" name="Graphic 1" descr="Ribbon outline">
            <a:extLst>
              <a:ext uri="{FF2B5EF4-FFF2-40B4-BE49-F238E27FC236}">
                <a16:creationId xmlns:a16="http://schemas.microsoft.com/office/drawing/2014/main" id="{6D32762C-018E-61F7-350F-D28F3CF1D1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55611" y="832035"/>
            <a:ext cx="308653" cy="308653"/>
          </a:xfrm>
          <a:prstGeom prst="rect">
            <a:avLst/>
          </a:prstGeom>
        </p:spPr>
      </p:pic>
      <p:grpSp>
        <p:nvGrpSpPr>
          <p:cNvPr id="8" name="Group 7">
            <a:extLst>
              <a:ext uri="{FF2B5EF4-FFF2-40B4-BE49-F238E27FC236}">
                <a16:creationId xmlns:a16="http://schemas.microsoft.com/office/drawing/2014/main" id="{0F753CD6-C529-3108-86E2-D9BD8A2F8CB8}"/>
              </a:ext>
            </a:extLst>
          </p:cNvPr>
          <p:cNvGrpSpPr/>
          <p:nvPr/>
        </p:nvGrpSpPr>
        <p:grpSpPr>
          <a:xfrm>
            <a:off x="7017171" y="2888547"/>
            <a:ext cx="1905231" cy="2100848"/>
            <a:chOff x="8992953" y="3970155"/>
            <a:chExt cx="2271696" cy="2724363"/>
          </a:xfrm>
        </p:grpSpPr>
        <p:grpSp>
          <p:nvGrpSpPr>
            <p:cNvPr id="24" name="Group 23">
              <a:extLst>
                <a:ext uri="{FF2B5EF4-FFF2-40B4-BE49-F238E27FC236}">
                  <a16:creationId xmlns:a16="http://schemas.microsoft.com/office/drawing/2014/main" id="{E4674543-0460-E700-4DCB-D717F9F804F7}"/>
                </a:ext>
              </a:extLst>
            </p:cNvPr>
            <p:cNvGrpSpPr/>
            <p:nvPr/>
          </p:nvGrpSpPr>
          <p:grpSpPr>
            <a:xfrm>
              <a:off x="8992953" y="3970155"/>
              <a:ext cx="2271696" cy="1535032"/>
              <a:chOff x="9596119" y="3986254"/>
              <a:chExt cx="2271696" cy="1535032"/>
            </a:xfrm>
          </p:grpSpPr>
          <p:pic>
            <p:nvPicPr>
              <p:cNvPr id="23" name="Picture 22">
                <a:extLst>
                  <a:ext uri="{FF2B5EF4-FFF2-40B4-BE49-F238E27FC236}">
                    <a16:creationId xmlns:a16="http://schemas.microsoft.com/office/drawing/2014/main" id="{E4C94D17-5C47-D392-E2CB-E922A80483D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96119" y="4380439"/>
                <a:ext cx="2207491" cy="1140847"/>
              </a:xfrm>
              <a:prstGeom prst="rect">
                <a:avLst/>
              </a:prstGeom>
            </p:spPr>
          </p:pic>
          <p:sp>
            <p:nvSpPr>
              <p:cNvPr id="26" name="TextBox 25">
                <a:extLst>
                  <a:ext uri="{FF2B5EF4-FFF2-40B4-BE49-F238E27FC236}">
                    <a16:creationId xmlns:a16="http://schemas.microsoft.com/office/drawing/2014/main" id="{E212EC52-E37D-839B-27EB-AADD77860D79}"/>
                  </a:ext>
                </a:extLst>
              </p:cNvPr>
              <p:cNvSpPr txBox="1"/>
              <p:nvPr/>
            </p:nvSpPr>
            <p:spPr>
              <a:xfrm>
                <a:off x="9939495" y="3986254"/>
                <a:ext cx="1928320" cy="389144"/>
              </a:xfrm>
              <a:prstGeom prst="rect">
                <a:avLst/>
              </a:prstGeom>
              <a:noFill/>
            </p:spPr>
            <p:txBody>
              <a:bodyPr wrap="square" rtlCol="0">
                <a:spAutoFit/>
              </a:bodyPr>
              <a:lstStyle/>
              <a:p>
                <a:r>
                  <a:rPr lang="en-US" sz="1350" b="1" dirty="0"/>
                  <a:t>FELLOWS</a:t>
                </a:r>
              </a:p>
            </p:txBody>
          </p:sp>
        </p:grpSp>
        <p:pic>
          <p:nvPicPr>
            <p:cNvPr id="10" name="Picture 9">
              <a:extLst>
                <a:ext uri="{FF2B5EF4-FFF2-40B4-BE49-F238E27FC236}">
                  <a16:creationId xmlns:a16="http://schemas.microsoft.com/office/drawing/2014/main" id="{2604FD91-23E8-3306-3184-98EDDF15619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15757" y="5553671"/>
              <a:ext cx="2236449" cy="1140847"/>
            </a:xfrm>
            <a:prstGeom prst="rect">
              <a:avLst/>
            </a:prstGeom>
          </p:spPr>
        </p:pic>
      </p:grpSp>
    </p:spTree>
    <p:extLst>
      <p:ext uri="{BB962C8B-B14F-4D97-AF65-F5344CB8AC3E}">
        <p14:creationId xmlns:p14="http://schemas.microsoft.com/office/powerpoint/2010/main" val="2670909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C63C-A998-486D-A574-45CB57465518}"/>
              </a:ext>
            </a:extLst>
          </p:cNvPr>
          <p:cNvSpPr>
            <a:spLocks noGrp="1"/>
          </p:cNvSpPr>
          <p:nvPr>
            <p:ph type="title"/>
          </p:nvPr>
        </p:nvSpPr>
        <p:spPr>
          <a:xfrm>
            <a:off x="544938" y="65070"/>
            <a:ext cx="8330114" cy="810778"/>
          </a:xfrm>
        </p:spPr>
        <p:txBody>
          <a:bodyPr>
            <a:normAutofit/>
          </a:bodyPr>
          <a:lstStyle/>
          <a:p>
            <a:r>
              <a:rPr lang="en-US" sz="3200" dirty="0"/>
              <a:t>Research Informatics Core (RIC) Team Members</a:t>
            </a:r>
          </a:p>
        </p:txBody>
      </p:sp>
      <p:pic>
        <p:nvPicPr>
          <p:cNvPr id="1030" name="Picture 6" descr="Feliciano &amp;quot;Pele&amp;quot; Yu, Jr. - Chief Medical Information Officer - Arkansas  Children&amp;#39;s Hospital | LinkedIn">
            <a:extLst>
              <a:ext uri="{FF2B5EF4-FFF2-40B4-BE49-F238E27FC236}">
                <a16:creationId xmlns:a16="http://schemas.microsoft.com/office/drawing/2014/main" id="{BC04E15B-C91E-4600-AFF2-09253A2660B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8948" y="784148"/>
            <a:ext cx="816903" cy="81690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D19563F-7009-405C-B042-3C860DADF2CE}"/>
              </a:ext>
            </a:extLst>
          </p:cNvPr>
          <p:cNvSpPr txBox="1"/>
          <p:nvPr/>
        </p:nvSpPr>
        <p:spPr>
          <a:xfrm>
            <a:off x="1160882" y="1580203"/>
            <a:ext cx="1095662" cy="669414"/>
          </a:xfrm>
          <a:prstGeom prst="rect">
            <a:avLst/>
          </a:prstGeom>
          <a:noFill/>
        </p:spPr>
        <p:txBody>
          <a:bodyPr wrap="square">
            <a:spAutoFit/>
          </a:bodyPr>
          <a:lstStyle/>
          <a:p>
            <a:pPr algn="ctr"/>
            <a:r>
              <a:rPr lang="en-US" sz="750" b="1" dirty="0"/>
              <a:t>Erin Hathorn, MS</a:t>
            </a:r>
          </a:p>
          <a:p>
            <a:pPr algn="ctr"/>
            <a:r>
              <a:rPr lang="en-US" sz="750" dirty="0"/>
              <a:t>Research Informatics Program Manager </a:t>
            </a:r>
          </a:p>
          <a:p>
            <a:pPr algn="ctr"/>
            <a:r>
              <a:rPr lang="en-US" sz="750" dirty="0"/>
              <a:t>(AC-Research Information Systems)</a:t>
            </a:r>
          </a:p>
        </p:txBody>
      </p:sp>
      <p:sp>
        <p:nvSpPr>
          <p:cNvPr id="23" name="TextBox 22">
            <a:extLst>
              <a:ext uri="{FF2B5EF4-FFF2-40B4-BE49-F238E27FC236}">
                <a16:creationId xmlns:a16="http://schemas.microsoft.com/office/drawing/2014/main" id="{944D32A0-AC56-4F21-B9DC-8E0C87A683A8}"/>
              </a:ext>
            </a:extLst>
          </p:cNvPr>
          <p:cNvSpPr txBox="1"/>
          <p:nvPr/>
        </p:nvSpPr>
        <p:spPr>
          <a:xfrm>
            <a:off x="109719" y="1610434"/>
            <a:ext cx="1135361" cy="438582"/>
          </a:xfrm>
          <a:prstGeom prst="rect">
            <a:avLst/>
          </a:prstGeom>
          <a:noFill/>
        </p:spPr>
        <p:txBody>
          <a:bodyPr wrap="square">
            <a:spAutoFit/>
          </a:bodyPr>
          <a:lstStyle/>
          <a:p>
            <a:pPr algn="ctr"/>
            <a:r>
              <a:rPr lang="en-US" sz="750" b="1" dirty="0"/>
              <a:t>Pele Yu, MD MS</a:t>
            </a:r>
          </a:p>
          <a:p>
            <a:pPr algn="ctr"/>
            <a:r>
              <a:rPr lang="en-US" sz="750" dirty="0"/>
              <a:t>Chief Medical Information Officer (AC)</a:t>
            </a:r>
          </a:p>
        </p:txBody>
      </p:sp>
      <p:sp>
        <p:nvSpPr>
          <p:cNvPr id="29" name="TextBox 28">
            <a:extLst>
              <a:ext uri="{FF2B5EF4-FFF2-40B4-BE49-F238E27FC236}">
                <a16:creationId xmlns:a16="http://schemas.microsoft.com/office/drawing/2014/main" id="{7514C3DE-961D-4313-9CAC-D664873A9F22}"/>
              </a:ext>
            </a:extLst>
          </p:cNvPr>
          <p:cNvSpPr txBox="1"/>
          <p:nvPr/>
        </p:nvSpPr>
        <p:spPr>
          <a:xfrm>
            <a:off x="96335" y="3078733"/>
            <a:ext cx="1152916" cy="784830"/>
          </a:xfrm>
          <a:prstGeom prst="rect">
            <a:avLst/>
          </a:prstGeom>
          <a:noFill/>
        </p:spPr>
        <p:txBody>
          <a:bodyPr wrap="square">
            <a:spAutoFit/>
          </a:bodyPr>
          <a:lstStyle/>
          <a:p>
            <a:pPr algn="ctr"/>
            <a:r>
              <a:rPr lang="en-US" sz="750" b="1" dirty="0"/>
              <a:t>Julie (Nick)Fulmer</a:t>
            </a:r>
          </a:p>
          <a:p>
            <a:pPr algn="ctr"/>
            <a:r>
              <a:rPr lang="en-US" sz="750" dirty="0"/>
              <a:t>REDCap Informatics Program Manager</a:t>
            </a:r>
          </a:p>
          <a:p>
            <a:pPr algn="ctr"/>
            <a:r>
              <a:rPr lang="en-US" sz="750" dirty="0"/>
              <a:t> (AC-Research Information Systems)</a:t>
            </a:r>
          </a:p>
          <a:p>
            <a:pPr algn="ctr"/>
            <a:endParaRPr lang="en-US" sz="750" dirty="0"/>
          </a:p>
        </p:txBody>
      </p:sp>
      <p:pic>
        <p:nvPicPr>
          <p:cNvPr id="25" name="Picture 24">
            <a:extLst>
              <a:ext uri="{FF2B5EF4-FFF2-40B4-BE49-F238E27FC236}">
                <a16:creationId xmlns:a16="http://schemas.microsoft.com/office/drawing/2014/main" id="{BF279809-1E72-4F70-88EC-F911A35D2C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948" y="2257425"/>
            <a:ext cx="861662" cy="855273"/>
          </a:xfrm>
          <a:prstGeom prst="rect">
            <a:avLst/>
          </a:prstGeom>
        </p:spPr>
      </p:pic>
      <p:sp>
        <p:nvSpPr>
          <p:cNvPr id="19" name="TextBox 18">
            <a:extLst>
              <a:ext uri="{FF2B5EF4-FFF2-40B4-BE49-F238E27FC236}">
                <a16:creationId xmlns:a16="http://schemas.microsoft.com/office/drawing/2014/main" id="{51E7A809-82D6-4C9E-A5F7-4DE4FAFB0D7B}"/>
              </a:ext>
            </a:extLst>
          </p:cNvPr>
          <p:cNvSpPr txBox="1"/>
          <p:nvPr/>
        </p:nvSpPr>
        <p:spPr>
          <a:xfrm>
            <a:off x="4105652" y="1581578"/>
            <a:ext cx="1056525" cy="669414"/>
          </a:xfrm>
          <a:prstGeom prst="rect">
            <a:avLst/>
          </a:prstGeom>
          <a:noFill/>
        </p:spPr>
        <p:txBody>
          <a:bodyPr wrap="square">
            <a:spAutoFit/>
          </a:bodyPr>
          <a:lstStyle/>
          <a:p>
            <a:pPr algn="ctr"/>
            <a:r>
              <a:rPr lang="en-US" sz="750" b="1" dirty="0"/>
              <a:t>Robbie Robinette</a:t>
            </a:r>
          </a:p>
          <a:p>
            <a:pPr algn="ctr"/>
            <a:r>
              <a:rPr lang="en-US" sz="750" dirty="0"/>
              <a:t>Senior Software Developer (AC-Research Information Systems)</a:t>
            </a:r>
          </a:p>
        </p:txBody>
      </p:sp>
      <p:pic>
        <p:nvPicPr>
          <p:cNvPr id="4" name="Picture 3">
            <a:extLst>
              <a:ext uri="{FF2B5EF4-FFF2-40B4-BE49-F238E27FC236}">
                <a16:creationId xmlns:a16="http://schemas.microsoft.com/office/drawing/2014/main" id="{026C0A4B-9C09-448B-8E37-0B43E87E2E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23079" y="779689"/>
            <a:ext cx="741079" cy="810376"/>
          </a:xfrm>
          <a:prstGeom prst="rect">
            <a:avLst/>
          </a:prstGeom>
        </p:spPr>
      </p:pic>
      <p:pic>
        <p:nvPicPr>
          <p:cNvPr id="3" name="Picture 1">
            <a:extLst>
              <a:ext uri="{FF2B5EF4-FFF2-40B4-BE49-F238E27FC236}">
                <a16:creationId xmlns:a16="http://schemas.microsoft.com/office/drawing/2014/main" id="{9D8568DC-5E8F-4C19-AE18-7166AE31865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24622" y="2244006"/>
            <a:ext cx="855157" cy="84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6F0CB13-F224-4D6C-BE4F-698F95978EF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39115" y="775102"/>
            <a:ext cx="808385" cy="823413"/>
          </a:xfrm>
          <a:prstGeom prst="rect">
            <a:avLst/>
          </a:prstGeom>
        </p:spPr>
      </p:pic>
      <p:pic>
        <p:nvPicPr>
          <p:cNvPr id="5" name="Picture 4">
            <a:extLst>
              <a:ext uri="{FF2B5EF4-FFF2-40B4-BE49-F238E27FC236}">
                <a16:creationId xmlns:a16="http://schemas.microsoft.com/office/drawing/2014/main" id="{B877E35F-F51A-65F9-F372-01899DE093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512"/>
          <a:stretch/>
        </p:blipFill>
        <p:spPr>
          <a:xfrm>
            <a:off x="2200765" y="776310"/>
            <a:ext cx="876359" cy="822205"/>
          </a:xfrm>
          <a:prstGeom prst="rect">
            <a:avLst/>
          </a:prstGeom>
        </p:spPr>
      </p:pic>
      <p:sp>
        <p:nvSpPr>
          <p:cNvPr id="7" name="TextBox 6">
            <a:extLst>
              <a:ext uri="{FF2B5EF4-FFF2-40B4-BE49-F238E27FC236}">
                <a16:creationId xmlns:a16="http://schemas.microsoft.com/office/drawing/2014/main" id="{925EA36F-E833-9E5A-8473-3472C662E9CB}"/>
              </a:ext>
            </a:extLst>
          </p:cNvPr>
          <p:cNvSpPr txBox="1"/>
          <p:nvPr/>
        </p:nvSpPr>
        <p:spPr>
          <a:xfrm>
            <a:off x="2240572" y="1575806"/>
            <a:ext cx="1216979" cy="553998"/>
          </a:xfrm>
          <a:prstGeom prst="rect">
            <a:avLst/>
          </a:prstGeom>
          <a:noFill/>
        </p:spPr>
        <p:txBody>
          <a:bodyPr wrap="square">
            <a:spAutoFit/>
          </a:bodyPr>
          <a:lstStyle/>
          <a:p>
            <a:r>
              <a:rPr lang="en-US" sz="750" b="1" dirty="0"/>
              <a:t>Zack bolt</a:t>
            </a:r>
          </a:p>
          <a:p>
            <a:r>
              <a:rPr lang="en-US" sz="750" dirty="0"/>
              <a:t>ETL Developer</a:t>
            </a:r>
          </a:p>
          <a:p>
            <a:r>
              <a:rPr lang="en-US" sz="750" dirty="0"/>
              <a:t>(AC-Population Health </a:t>
            </a:r>
          </a:p>
          <a:p>
            <a:r>
              <a:rPr lang="en-US" sz="750" dirty="0"/>
              <a:t>and Analytics)</a:t>
            </a:r>
          </a:p>
        </p:txBody>
      </p:sp>
      <p:grpSp>
        <p:nvGrpSpPr>
          <p:cNvPr id="8" name="Group 7">
            <a:extLst>
              <a:ext uri="{FF2B5EF4-FFF2-40B4-BE49-F238E27FC236}">
                <a16:creationId xmlns:a16="http://schemas.microsoft.com/office/drawing/2014/main" id="{6CE0AF30-EA0D-1B59-BF32-EA7E7EFF42EC}"/>
              </a:ext>
            </a:extLst>
          </p:cNvPr>
          <p:cNvGrpSpPr/>
          <p:nvPr/>
        </p:nvGrpSpPr>
        <p:grpSpPr>
          <a:xfrm>
            <a:off x="4031845" y="3714718"/>
            <a:ext cx="1065998" cy="1424540"/>
            <a:chOff x="2057085" y="3155200"/>
            <a:chExt cx="1686050" cy="2037501"/>
          </a:xfrm>
        </p:grpSpPr>
        <p:pic>
          <p:nvPicPr>
            <p:cNvPr id="9" name="Picture 16">
              <a:extLst>
                <a:ext uri="{FF2B5EF4-FFF2-40B4-BE49-F238E27FC236}">
                  <a16:creationId xmlns:a16="http://schemas.microsoft.com/office/drawing/2014/main" id="{5CEEA14D-2518-77C5-9676-2D2B90BA451B}"/>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2087635" y="3155200"/>
              <a:ext cx="1655500" cy="14349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2C350F0-75D0-F8CF-62E6-0DCD2234FAC4}"/>
                </a:ext>
              </a:extLst>
            </p:cNvPr>
            <p:cNvSpPr txBox="1"/>
            <p:nvPr/>
          </p:nvSpPr>
          <p:spPr>
            <a:xfrm>
              <a:off x="2057085" y="4565403"/>
              <a:ext cx="1657351" cy="627298"/>
            </a:xfrm>
            <a:prstGeom prst="rect">
              <a:avLst/>
            </a:prstGeom>
            <a:noFill/>
            <a:ln>
              <a:noFill/>
            </a:ln>
          </p:spPr>
          <p:txBody>
            <a:bodyPr wrap="square" rtlCol="0">
              <a:spAutoFit/>
            </a:bodyPr>
            <a:lstStyle/>
            <a:p>
              <a:pPr algn="ctr" defTabSz="457189"/>
              <a:r>
                <a:rPr lang="en-US" sz="750" b="1" dirty="0">
                  <a:solidFill>
                    <a:prstClr val="black"/>
                  </a:solidFill>
                  <a:latin typeface="Calibri" panose="020F0502020204030204"/>
                </a:rPr>
                <a:t>Daniel Liu, MD</a:t>
              </a:r>
            </a:p>
            <a:p>
              <a:pPr algn="ctr" defTabSz="457189"/>
              <a:r>
                <a:rPr lang="en-US" sz="750" dirty="0">
                  <a:solidFill>
                    <a:prstClr val="black"/>
                  </a:solidFill>
                  <a:latin typeface="Calibri" panose="020F0502020204030204"/>
                </a:rPr>
                <a:t>Assist. Professor</a:t>
              </a:r>
            </a:p>
            <a:p>
              <a:pPr algn="ctr" defTabSz="457189"/>
              <a:r>
                <a:rPr lang="en-US" sz="750" dirty="0">
                  <a:solidFill>
                    <a:prstClr val="black"/>
                  </a:solidFill>
                  <a:latin typeface="Calibri" panose="020F0502020204030204"/>
                </a:rPr>
                <a:t>Research Informatics</a:t>
              </a:r>
            </a:p>
          </p:txBody>
        </p:sp>
      </p:grpSp>
      <p:pic>
        <p:nvPicPr>
          <p:cNvPr id="11" name="Picture 10" descr="Current Fellows | UAMS Department of Biomedical Informatics">
            <a:extLst>
              <a:ext uri="{FF2B5EF4-FFF2-40B4-BE49-F238E27FC236}">
                <a16:creationId xmlns:a16="http://schemas.microsoft.com/office/drawing/2014/main" id="{6DFBBB21-BF95-CE6B-232D-FF5C0F93EBA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08436" y="3693286"/>
            <a:ext cx="877159" cy="10647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5582671-248E-6BA1-4C9C-DDDD6F038D87}"/>
              </a:ext>
            </a:extLst>
          </p:cNvPr>
          <p:cNvSpPr txBox="1"/>
          <p:nvPr/>
        </p:nvSpPr>
        <p:spPr>
          <a:xfrm>
            <a:off x="2667658" y="4735420"/>
            <a:ext cx="1135361" cy="438582"/>
          </a:xfrm>
          <a:prstGeom prst="rect">
            <a:avLst/>
          </a:prstGeom>
          <a:noFill/>
        </p:spPr>
        <p:txBody>
          <a:bodyPr wrap="square">
            <a:spAutoFit/>
          </a:bodyPr>
          <a:lstStyle/>
          <a:p>
            <a:r>
              <a:rPr lang="en-US" sz="750" b="1" dirty="0"/>
              <a:t>Shafi Obeid, MD</a:t>
            </a:r>
          </a:p>
          <a:p>
            <a:r>
              <a:rPr lang="en-US" sz="750" dirty="0"/>
              <a:t>Assist. Professor (Nov 23) </a:t>
            </a:r>
          </a:p>
        </p:txBody>
      </p:sp>
      <p:grpSp>
        <p:nvGrpSpPr>
          <p:cNvPr id="20" name="Group 19">
            <a:extLst>
              <a:ext uri="{FF2B5EF4-FFF2-40B4-BE49-F238E27FC236}">
                <a16:creationId xmlns:a16="http://schemas.microsoft.com/office/drawing/2014/main" id="{BC3566DF-635C-1FBF-D3E5-EB3B1A21A343}"/>
              </a:ext>
            </a:extLst>
          </p:cNvPr>
          <p:cNvGrpSpPr/>
          <p:nvPr/>
        </p:nvGrpSpPr>
        <p:grpSpPr>
          <a:xfrm>
            <a:off x="7245679" y="1027345"/>
            <a:ext cx="1875222" cy="2158751"/>
            <a:chOff x="8992953" y="3970155"/>
            <a:chExt cx="2271696" cy="2724363"/>
          </a:xfrm>
        </p:grpSpPr>
        <p:grpSp>
          <p:nvGrpSpPr>
            <p:cNvPr id="21" name="Group 20">
              <a:extLst>
                <a:ext uri="{FF2B5EF4-FFF2-40B4-BE49-F238E27FC236}">
                  <a16:creationId xmlns:a16="http://schemas.microsoft.com/office/drawing/2014/main" id="{1B011FCD-5348-FBAC-1D30-79FD815859AC}"/>
                </a:ext>
              </a:extLst>
            </p:cNvPr>
            <p:cNvGrpSpPr/>
            <p:nvPr/>
          </p:nvGrpSpPr>
          <p:grpSpPr>
            <a:xfrm>
              <a:off x="8992953" y="3970155"/>
              <a:ext cx="2271696" cy="1535032"/>
              <a:chOff x="9596119" y="3986254"/>
              <a:chExt cx="2271696" cy="1535032"/>
            </a:xfrm>
          </p:grpSpPr>
          <p:pic>
            <p:nvPicPr>
              <p:cNvPr id="26" name="Picture 25">
                <a:extLst>
                  <a:ext uri="{FF2B5EF4-FFF2-40B4-BE49-F238E27FC236}">
                    <a16:creationId xmlns:a16="http://schemas.microsoft.com/office/drawing/2014/main" id="{3C47E259-639A-6FB2-81D1-A53BFF2D38A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96119" y="4380439"/>
                <a:ext cx="2207491" cy="1140847"/>
              </a:xfrm>
              <a:prstGeom prst="rect">
                <a:avLst/>
              </a:prstGeom>
            </p:spPr>
          </p:pic>
          <p:sp>
            <p:nvSpPr>
              <p:cNvPr id="27" name="TextBox 26">
                <a:extLst>
                  <a:ext uri="{FF2B5EF4-FFF2-40B4-BE49-F238E27FC236}">
                    <a16:creationId xmlns:a16="http://schemas.microsoft.com/office/drawing/2014/main" id="{146083FB-6A50-A62A-B1FF-9181EEAA6AC0}"/>
                  </a:ext>
                </a:extLst>
              </p:cNvPr>
              <p:cNvSpPr txBox="1"/>
              <p:nvPr/>
            </p:nvSpPr>
            <p:spPr>
              <a:xfrm>
                <a:off x="9939495" y="3986254"/>
                <a:ext cx="1928320" cy="378706"/>
              </a:xfrm>
              <a:prstGeom prst="rect">
                <a:avLst/>
              </a:prstGeom>
              <a:noFill/>
            </p:spPr>
            <p:txBody>
              <a:bodyPr wrap="square" rtlCol="0">
                <a:spAutoFit/>
              </a:bodyPr>
              <a:lstStyle/>
              <a:p>
                <a:r>
                  <a:rPr lang="en-US" sz="1350" b="1" dirty="0"/>
                  <a:t>FELLOWS</a:t>
                </a:r>
              </a:p>
            </p:txBody>
          </p:sp>
        </p:grpSp>
        <p:pic>
          <p:nvPicPr>
            <p:cNvPr id="24" name="Picture 23">
              <a:extLst>
                <a:ext uri="{FF2B5EF4-FFF2-40B4-BE49-F238E27FC236}">
                  <a16:creationId xmlns:a16="http://schemas.microsoft.com/office/drawing/2014/main" id="{E4E22611-682D-EE91-FDB7-4B0FFAE9252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015757" y="5553671"/>
              <a:ext cx="2236449" cy="1140847"/>
            </a:xfrm>
            <a:prstGeom prst="rect">
              <a:avLst/>
            </a:prstGeom>
          </p:spPr>
        </p:pic>
      </p:grpSp>
      <p:pic>
        <p:nvPicPr>
          <p:cNvPr id="14" name="Picture 1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49843" y="776420"/>
            <a:ext cx="813423" cy="813423"/>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245385" y="2244007"/>
            <a:ext cx="857250" cy="857250"/>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251275" y="2255448"/>
            <a:ext cx="857250" cy="857250"/>
          </a:xfrm>
          <a:prstGeom prst="rect">
            <a:avLst/>
          </a:prstGeom>
        </p:spPr>
      </p:pic>
      <p:pic>
        <p:nvPicPr>
          <p:cNvPr id="28" name="Picture 27"/>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103414" y="773933"/>
            <a:ext cx="824582" cy="824582"/>
          </a:xfrm>
          <a:prstGeom prst="rect">
            <a:avLst/>
          </a:prstGeom>
        </p:spPr>
      </p:pic>
      <p:pic>
        <p:nvPicPr>
          <p:cNvPr id="31" name="Picture 30"/>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5123971" y="780475"/>
            <a:ext cx="819629" cy="819629"/>
          </a:xfrm>
          <a:prstGeom prst="rect">
            <a:avLst/>
          </a:prstGeom>
        </p:spPr>
      </p:pic>
      <p:pic>
        <p:nvPicPr>
          <p:cNvPr id="1024" name="Picture 1023"/>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4217876" y="2244006"/>
            <a:ext cx="841913" cy="841913"/>
          </a:xfrm>
          <a:prstGeom prst="rect">
            <a:avLst/>
          </a:prstGeom>
        </p:spPr>
      </p:pic>
      <p:pic>
        <p:nvPicPr>
          <p:cNvPr id="13" name="Picture 12"/>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5214118" y="2237662"/>
            <a:ext cx="841379" cy="841379"/>
          </a:xfrm>
          <a:prstGeom prst="rect">
            <a:avLst/>
          </a:prstGeom>
        </p:spPr>
      </p:pic>
      <p:sp>
        <p:nvSpPr>
          <p:cNvPr id="32" name="TextBox 31">
            <a:extLst>
              <a:ext uri="{FF2B5EF4-FFF2-40B4-BE49-F238E27FC236}">
                <a16:creationId xmlns:a16="http://schemas.microsoft.com/office/drawing/2014/main" id="{925EA36F-E833-9E5A-8473-3472C662E9CB}"/>
              </a:ext>
            </a:extLst>
          </p:cNvPr>
          <p:cNvSpPr txBox="1"/>
          <p:nvPr/>
        </p:nvSpPr>
        <p:spPr>
          <a:xfrm>
            <a:off x="3215902" y="1565480"/>
            <a:ext cx="915101" cy="784830"/>
          </a:xfrm>
          <a:prstGeom prst="rect">
            <a:avLst/>
          </a:prstGeom>
          <a:noFill/>
        </p:spPr>
        <p:txBody>
          <a:bodyPr wrap="square">
            <a:spAutoFit/>
          </a:bodyPr>
          <a:lstStyle/>
          <a:p>
            <a:r>
              <a:rPr lang="en-US" sz="750" b="1" dirty="0"/>
              <a:t>Tina Birdsong</a:t>
            </a:r>
          </a:p>
          <a:p>
            <a:r>
              <a:rPr lang="en-US" sz="750" dirty="0"/>
              <a:t>System Analyst III</a:t>
            </a:r>
          </a:p>
          <a:p>
            <a:r>
              <a:rPr lang="en-US" sz="750" dirty="0"/>
              <a:t>(AC-Research Information Systems)</a:t>
            </a:r>
          </a:p>
          <a:p>
            <a:endParaRPr lang="en-US" sz="750" dirty="0"/>
          </a:p>
        </p:txBody>
      </p:sp>
      <p:sp>
        <p:nvSpPr>
          <p:cNvPr id="33" name="TextBox 32">
            <a:extLst>
              <a:ext uri="{FF2B5EF4-FFF2-40B4-BE49-F238E27FC236}">
                <a16:creationId xmlns:a16="http://schemas.microsoft.com/office/drawing/2014/main" id="{925EA36F-E833-9E5A-8473-3472C662E9CB}"/>
              </a:ext>
            </a:extLst>
          </p:cNvPr>
          <p:cNvSpPr txBox="1"/>
          <p:nvPr/>
        </p:nvSpPr>
        <p:spPr>
          <a:xfrm>
            <a:off x="1239116" y="3093004"/>
            <a:ext cx="995553" cy="784830"/>
          </a:xfrm>
          <a:prstGeom prst="rect">
            <a:avLst/>
          </a:prstGeom>
          <a:noFill/>
        </p:spPr>
        <p:txBody>
          <a:bodyPr wrap="square">
            <a:spAutoFit/>
          </a:bodyPr>
          <a:lstStyle/>
          <a:p>
            <a:r>
              <a:rPr lang="en-US" sz="750" b="1" dirty="0"/>
              <a:t>Rachel Stevens</a:t>
            </a:r>
          </a:p>
          <a:p>
            <a:r>
              <a:rPr lang="en-US" sz="750" dirty="0"/>
              <a:t>Principal Trainer </a:t>
            </a:r>
          </a:p>
          <a:p>
            <a:r>
              <a:rPr lang="en-US" sz="750" dirty="0"/>
              <a:t>(AC-Research Information Systems)</a:t>
            </a:r>
          </a:p>
          <a:p>
            <a:endParaRPr lang="en-US" sz="750" dirty="0"/>
          </a:p>
        </p:txBody>
      </p:sp>
      <p:sp>
        <p:nvSpPr>
          <p:cNvPr id="34" name="TextBox 33">
            <a:extLst>
              <a:ext uri="{FF2B5EF4-FFF2-40B4-BE49-F238E27FC236}">
                <a16:creationId xmlns:a16="http://schemas.microsoft.com/office/drawing/2014/main" id="{925EA36F-E833-9E5A-8473-3472C662E9CB}"/>
              </a:ext>
            </a:extLst>
          </p:cNvPr>
          <p:cNvSpPr txBox="1"/>
          <p:nvPr/>
        </p:nvSpPr>
        <p:spPr>
          <a:xfrm>
            <a:off x="2200765" y="3075530"/>
            <a:ext cx="1023857" cy="553998"/>
          </a:xfrm>
          <a:prstGeom prst="rect">
            <a:avLst/>
          </a:prstGeom>
          <a:noFill/>
        </p:spPr>
        <p:txBody>
          <a:bodyPr wrap="square">
            <a:spAutoFit/>
          </a:bodyPr>
          <a:lstStyle/>
          <a:p>
            <a:r>
              <a:rPr lang="en-US" sz="750" b="1" dirty="0"/>
              <a:t>Kimberly Voight</a:t>
            </a:r>
          </a:p>
          <a:p>
            <a:r>
              <a:rPr lang="en-US" sz="750" dirty="0"/>
              <a:t>IS Administrator III</a:t>
            </a:r>
          </a:p>
          <a:p>
            <a:r>
              <a:rPr lang="en-US" sz="750" dirty="0"/>
              <a:t>(AC-Research Information Systems)</a:t>
            </a:r>
          </a:p>
        </p:txBody>
      </p:sp>
      <p:sp>
        <p:nvSpPr>
          <p:cNvPr id="35" name="TextBox 34">
            <a:extLst>
              <a:ext uri="{FF2B5EF4-FFF2-40B4-BE49-F238E27FC236}">
                <a16:creationId xmlns:a16="http://schemas.microsoft.com/office/drawing/2014/main" id="{925EA36F-E833-9E5A-8473-3472C662E9CB}"/>
              </a:ext>
            </a:extLst>
          </p:cNvPr>
          <p:cNvSpPr txBox="1"/>
          <p:nvPr/>
        </p:nvSpPr>
        <p:spPr>
          <a:xfrm>
            <a:off x="3235338" y="3072252"/>
            <a:ext cx="967007" cy="553998"/>
          </a:xfrm>
          <a:prstGeom prst="rect">
            <a:avLst/>
          </a:prstGeom>
          <a:noFill/>
        </p:spPr>
        <p:txBody>
          <a:bodyPr wrap="square">
            <a:spAutoFit/>
          </a:bodyPr>
          <a:lstStyle/>
          <a:p>
            <a:r>
              <a:rPr lang="en-US" sz="750" b="1" dirty="0"/>
              <a:t>Nicole Schrader</a:t>
            </a:r>
          </a:p>
          <a:p>
            <a:r>
              <a:rPr lang="en-US" sz="750" dirty="0"/>
              <a:t>Cosmos Systems Analyst, Business Applications (AC)</a:t>
            </a:r>
          </a:p>
        </p:txBody>
      </p:sp>
      <p:sp>
        <p:nvSpPr>
          <p:cNvPr id="36" name="TextBox 35">
            <a:extLst>
              <a:ext uri="{FF2B5EF4-FFF2-40B4-BE49-F238E27FC236}">
                <a16:creationId xmlns:a16="http://schemas.microsoft.com/office/drawing/2014/main" id="{925EA36F-E833-9E5A-8473-3472C662E9CB}"/>
              </a:ext>
            </a:extLst>
          </p:cNvPr>
          <p:cNvSpPr txBox="1"/>
          <p:nvPr/>
        </p:nvSpPr>
        <p:spPr>
          <a:xfrm>
            <a:off x="4166469" y="3075530"/>
            <a:ext cx="1052609" cy="669414"/>
          </a:xfrm>
          <a:prstGeom prst="rect">
            <a:avLst/>
          </a:prstGeom>
          <a:noFill/>
        </p:spPr>
        <p:txBody>
          <a:bodyPr wrap="square">
            <a:spAutoFit/>
          </a:bodyPr>
          <a:lstStyle/>
          <a:p>
            <a:r>
              <a:rPr lang="en-US" sz="750" b="1" dirty="0"/>
              <a:t>Joe Matthews </a:t>
            </a:r>
          </a:p>
          <a:p>
            <a:r>
              <a:rPr lang="en-US" sz="750" dirty="0"/>
              <a:t>System Analyst III</a:t>
            </a:r>
          </a:p>
          <a:p>
            <a:r>
              <a:rPr lang="en-US" sz="750" dirty="0"/>
              <a:t>(AC-Research Information </a:t>
            </a:r>
          </a:p>
          <a:p>
            <a:r>
              <a:rPr lang="en-US" sz="750" dirty="0"/>
              <a:t>Systems)</a:t>
            </a:r>
          </a:p>
        </p:txBody>
      </p:sp>
      <p:sp>
        <p:nvSpPr>
          <p:cNvPr id="37" name="TextBox 36">
            <a:extLst>
              <a:ext uri="{FF2B5EF4-FFF2-40B4-BE49-F238E27FC236}">
                <a16:creationId xmlns:a16="http://schemas.microsoft.com/office/drawing/2014/main" id="{925EA36F-E833-9E5A-8473-3472C662E9CB}"/>
              </a:ext>
            </a:extLst>
          </p:cNvPr>
          <p:cNvSpPr txBox="1"/>
          <p:nvPr/>
        </p:nvSpPr>
        <p:spPr>
          <a:xfrm>
            <a:off x="5115437" y="1573377"/>
            <a:ext cx="1216979" cy="438582"/>
          </a:xfrm>
          <a:prstGeom prst="rect">
            <a:avLst/>
          </a:prstGeom>
          <a:noFill/>
        </p:spPr>
        <p:txBody>
          <a:bodyPr wrap="square">
            <a:spAutoFit/>
          </a:bodyPr>
          <a:lstStyle/>
          <a:p>
            <a:r>
              <a:rPr lang="en-US" sz="750" b="1" dirty="0"/>
              <a:t>Emily </a:t>
            </a:r>
            <a:r>
              <a:rPr lang="en-US" sz="750" b="1" dirty="0" err="1"/>
              <a:t>Erion</a:t>
            </a:r>
            <a:endParaRPr lang="en-US" sz="750" b="1" dirty="0"/>
          </a:p>
          <a:p>
            <a:r>
              <a:rPr lang="en-US" sz="750" dirty="0"/>
              <a:t>Compliance Manager </a:t>
            </a:r>
          </a:p>
          <a:p>
            <a:r>
              <a:rPr lang="en-US" sz="750" dirty="0"/>
              <a:t>(AC)</a:t>
            </a:r>
          </a:p>
        </p:txBody>
      </p:sp>
      <p:sp>
        <p:nvSpPr>
          <p:cNvPr id="38" name="TextBox 37">
            <a:extLst>
              <a:ext uri="{FF2B5EF4-FFF2-40B4-BE49-F238E27FC236}">
                <a16:creationId xmlns:a16="http://schemas.microsoft.com/office/drawing/2014/main" id="{925EA36F-E833-9E5A-8473-3472C662E9CB}"/>
              </a:ext>
            </a:extLst>
          </p:cNvPr>
          <p:cNvSpPr txBox="1"/>
          <p:nvPr/>
        </p:nvSpPr>
        <p:spPr>
          <a:xfrm>
            <a:off x="6075440" y="1565481"/>
            <a:ext cx="1114397" cy="669414"/>
          </a:xfrm>
          <a:prstGeom prst="rect">
            <a:avLst/>
          </a:prstGeom>
          <a:noFill/>
        </p:spPr>
        <p:txBody>
          <a:bodyPr wrap="square">
            <a:spAutoFit/>
          </a:bodyPr>
          <a:lstStyle/>
          <a:p>
            <a:r>
              <a:rPr lang="en-US" sz="750" b="1" dirty="0"/>
              <a:t>Stuart </a:t>
            </a:r>
            <a:r>
              <a:rPr lang="en-US" sz="750" b="1" dirty="0" err="1"/>
              <a:t>Stough</a:t>
            </a:r>
            <a:endParaRPr lang="en-US" sz="750" b="1" dirty="0"/>
          </a:p>
          <a:p>
            <a:r>
              <a:rPr lang="en-US" sz="750" dirty="0"/>
              <a:t>Software Developer III  (AC-Research Information Systems)</a:t>
            </a:r>
          </a:p>
          <a:p>
            <a:r>
              <a:rPr lang="en-US" sz="750" dirty="0"/>
              <a:t> </a:t>
            </a:r>
          </a:p>
        </p:txBody>
      </p:sp>
      <p:sp>
        <p:nvSpPr>
          <p:cNvPr id="39" name="TextBox 38">
            <a:extLst>
              <a:ext uri="{FF2B5EF4-FFF2-40B4-BE49-F238E27FC236}">
                <a16:creationId xmlns:a16="http://schemas.microsoft.com/office/drawing/2014/main" id="{925EA36F-E833-9E5A-8473-3472C662E9CB}"/>
              </a:ext>
            </a:extLst>
          </p:cNvPr>
          <p:cNvSpPr txBox="1"/>
          <p:nvPr/>
        </p:nvSpPr>
        <p:spPr>
          <a:xfrm>
            <a:off x="5179273" y="3070275"/>
            <a:ext cx="941237" cy="784830"/>
          </a:xfrm>
          <a:prstGeom prst="rect">
            <a:avLst/>
          </a:prstGeom>
          <a:noFill/>
        </p:spPr>
        <p:txBody>
          <a:bodyPr wrap="square">
            <a:spAutoFit/>
          </a:bodyPr>
          <a:lstStyle/>
          <a:p>
            <a:r>
              <a:rPr lang="en-US" sz="750" b="1" dirty="0"/>
              <a:t>Desi </a:t>
            </a:r>
            <a:r>
              <a:rPr lang="en-US" sz="750" b="1" dirty="0" err="1"/>
              <a:t>Tuey</a:t>
            </a:r>
            <a:endParaRPr lang="en-US" sz="750" b="1" dirty="0"/>
          </a:p>
          <a:p>
            <a:r>
              <a:rPr lang="en-US" sz="750" dirty="0"/>
              <a:t>Software Developer III</a:t>
            </a:r>
          </a:p>
          <a:p>
            <a:r>
              <a:rPr lang="en-US" sz="750" dirty="0"/>
              <a:t>(AC-Research Information Systems)</a:t>
            </a:r>
          </a:p>
        </p:txBody>
      </p:sp>
      <p:pic>
        <p:nvPicPr>
          <p:cNvPr id="15" name="Picture 14"/>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6177847" y="2237662"/>
            <a:ext cx="834590" cy="834590"/>
          </a:xfrm>
          <a:prstGeom prst="rect">
            <a:avLst/>
          </a:prstGeom>
        </p:spPr>
      </p:pic>
      <p:sp>
        <p:nvSpPr>
          <p:cNvPr id="41" name="TextBox 40">
            <a:extLst>
              <a:ext uri="{FF2B5EF4-FFF2-40B4-BE49-F238E27FC236}">
                <a16:creationId xmlns:a16="http://schemas.microsoft.com/office/drawing/2014/main" id="{925EA36F-E833-9E5A-8473-3472C662E9CB}"/>
              </a:ext>
            </a:extLst>
          </p:cNvPr>
          <p:cNvSpPr txBox="1"/>
          <p:nvPr/>
        </p:nvSpPr>
        <p:spPr>
          <a:xfrm>
            <a:off x="6138442" y="3063595"/>
            <a:ext cx="941237" cy="784830"/>
          </a:xfrm>
          <a:prstGeom prst="rect">
            <a:avLst/>
          </a:prstGeom>
          <a:noFill/>
        </p:spPr>
        <p:txBody>
          <a:bodyPr wrap="square">
            <a:spAutoFit/>
          </a:bodyPr>
          <a:lstStyle/>
          <a:p>
            <a:r>
              <a:rPr lang="en-US" sz="750" b="1" dirty="0"/>
              <a:t>Aaron David </a:t>
            </a:r>
          </a:p>
          <a:p>
            <a:r>
              <a:rPr lang="en-US" sz="750" dirty="0"/>
              <a:t>Information Security Engineer III</a:t>
            </a:r>
          </a:p>
          <a:p>
            <a:r>
              <a:rPr lang="en-US" sz="750" dirty="0"/>
              <a:t>(AC- IT Security and Support)</a:t>
            </a:r>
          </a:p>
        </p:txBody>
      </p:sp>
    </p:spTree>
    <p:extLst>
      <p:ext uri="{BB962C8B-B14F-4D97-AF65-F5344CB8AC3E}">
        <p14:creationId xmlns:p14="http://schemas.microsoft.com/office/powerpoint/2010/main" val="3265109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101FCF-0876-40F9-8B60-9212B3E7C1AE}"/>
              </a:ext>
            </a:extLst>
          </p:cNvPr>
          <p:cNvSpPr>
            <a:spLocks noGrp="1"/>
          </p:cNvSpPr>
          <p:nvPr>
            <p:ph idx="1"/>
          </p:nvPr>
        </p:nvSpPr>
        <p:spPr>
          <a:xfrm>
            <a:off x="213441" y="915579"/>
            <a:ext cx="6167624" cy="2082347"/>
          </a:xfrm>
        </p:spPr>
        <p:txBody>
          <a:bodyPr anchor="ctr">
            <a:noAutofit/>
          </a:bodyPr>
          <a:lstStyle/>
          <a:p>
            <a:pPr lvl="1"/>
            <a:r>
              <a:rPr lang="en-US" sz="1200" dirty="0">
                <a:solidFill>
                  <a:schemeClr val="accent1"/>
                </a:solidFill>
              </a:rPr>
              <a:t>REDCAP Research Request </a:t>
            </a:r>
          </a:p>
          <a:p>
            <a:pPr lvl="2"/>
            <a:r>
              <a:rPr lang="en-US" sz="1200" b="1" dirty="0">
                <a:solidFill>
                  <a:schemeClr val="accent1"/>
                </a:solidFill>
                <a:hlinkClick r:id="rId2"/>
              </a:rPr>
              <a:t>https://redcapwap.archildrens.org/redcap/surveys/?s=X3RWMLMACW</a:t>
            </a:r>
            <a:endParaRPr lang="en-US" sz="1200" b="1" dirty="0">
              <a:solidFill>
                <a:schemeClr val="accent1"/>
              </a:solidFill>
            </a:endParaRPr>
          </a:p>
          <a:p>
            <a:pPr lvl="1"/>
            <a:r>
              <a:rPr lang="en-US" sz="1200" dirty="0">
                <a:solidFill>
                  <a:schemeClr val="accent1"/>
                </a:solidFill>
              </a:rPr>
              <a:t>ACRI Resource List Dashboard</a:t>
            </a:r>
          </a:p>
          <a:p>
            <a:pPr lvl="2"/>
            <a:r>
              <a:rPr lang="en-US" sz="1200" b="1" dirty="0">
                <a:solidFill>
                  <a:schemeClr val="accent1"/>
                </a:solidFill>
                <a:hlinkClick r:id="rId3"/>
              </a:rPr>
              <a:t>https://acriweb.archildrens.org/ResourceList/default</a:t>
            </a:r>
            <a:endParaRPr lang="en-US" sz="1200" b="1" dirty="0">
              <a:solidFill>
                <a:schemeClr val="accent1"/>
              </a:solidFill>
            </a:endParaRPr>
          </a:p>
          <a:p>
            <a:pPr lvl="1"/>
            <a:r>
              <a:rPr lang="en-US" sz="1200" dirty="0">
                <a:solidFill>
                  <a:schemeClr val="accent1"/>
                </a:solidFill>
              </a:rPr>
              <a:t>ASK RIC Sessions</a:t>
            </a:r>
          </a:p>
          <a:p>
            <a:pPr lvl="2"/>
            <a:r>
              <a:rPr lang="en-US" sz="1200" dirty="0">
                <a:solidFill>
                  <a:schemeClr val="accent1"/>
                </a:solidFill>
              </a:rPr>
              <a:t>Monday 12:00-1:00 (by appointment only)</a:t>
            </a:r>
          </a:p>
          <a:p>
            <a:pPr lvl="2"/>
            <a:r>
              <a:rPr lang="en-US" sz="1200" dirty="0">
                <a:solidFill>
                  <a:schemeClr val="accent1"/>
                </a:solidFill>
              </a:rPr>
              <a:t>Erin Hathorn, </a:t>
            </a:r>
            <a:r>
              <a:rPr lang="en-US" sz="1200" b="1" dirty="0">
                <a:solidFill>
                  <a:schemeClr val="accent1"/>
                </a:solidFill>
                <a:hlinkClick r:id="rId4"/>
              </a:rPr>
              <a:t>hathorne@archildrens.org</a:t>
            </a:r>
            <a:r>
              <a:rPr lang="en-US" sz="1200" b="1" dirty="0">
                <a:solidFill>
                  <a:schemeClr val="accent1"/>
                </a:solidFill>
              </a:rPr>
              <a:t> </a:t>
            </a:r>
            <a:r>
              <a:rPr lang="en-US" sz="1200" dirty="0">
                <a:solidFill>
                  <a:schemeClr val="accent1"/>
                </a:solidFill>
              </a:rPr>
              <a:t>	</a:t>
            </a:r>
          </a:p>
          <a:p>
            <a:pPr lvl="1"/>
            <a:r>
              <a:rPr lang="en-US" sz="1200" dirty="0">
                <a:solidFill>
                  <a:schemeClr val="accent1"/>
                </a:solidFill>
              </a:rPr>
              <a:t>RIC Sessions Registration/Appointment Form </a:t>
            </a:r>
          </a:p>
          <a:p>
            <a:pPr lvl="2"/>
            <a:r>
              <a:rPr lang="en-US" sz="1200" dirty="0">
                <a:solidFill>
                  <a:schemeClr val="accent1"/>
                </a:solidFill>
              </a:rPr>
              <a:t>Users can attend the session to get answers/training on RIC tools or discuss research data requests.</a:t>
            </a:r>
          </a:p>
          <a:p>
            <a:pPr lvl="2"/>
            <a:r>
              <a:rPr lang="en-US" sz="1200" b="1" dirty="0">
                <a:solidFill>
                  <a:schemeClr val="accent1"/>
                </a:solidFill>
                <a:hlinkClick r:id="rId5"/>
              </a:rPr>
              <a:t>https://compoint.peds.ad.uams.edu/ACRI/RIC</a:t>
            </a:r>
            <a:endParaRPr lang="en-US" sz="1200" b="1" dirty="0">
              <a:solidFill>
                <a:schemeClr val="accent1"/>
              </a:solidFill>
            </a:endParaRPr>
          </a:p>
          <a:p>
            <a:pPr marL="685800" lvl="2" indent="0">
              <a:buNone/>
            </a:pPr>
            <a:endParaRPr lang="en-US" sz="1200" b="1" dirty="0">
              <a:solidFill>
                <a:srgbClr val="075093"/>
              </a:solidFill>
            </a:endParaRPr>
          </a:p>
          <a:p>
            <a:pPr lvl="2"/>
            <a:endParaRPr lang="en-US" sz="1200" dirty="0"/>
          </a:p>
        </p:txBody>
      </p:sp>
      <p:sp>
        <p:nvSpPr>
          <p:cNvPr id="2" name="TextBox 1">
            <a:extLst>
              <a:ext uri="{FF2B5EF4-FFF2-40B4-BE49-F238E27FC236}">
                <a16:creationId xmlns:a16="http://schemas.microsoft.com/office/drawing/2014/main" id="{3C9E5D98-598D-90F4-242E-14851B07850B}"/>
              </a:ext>
            </a:extLst>
          </p:cNvPr>
          <p:cNvSpPr txBox="1"/>
          <p:nvPr/>
        </p:nvSpPr>
        <p:spPr>
          <a:xfrm>
            <a:off x="6618522" y="2129246"/>
            <a:ext cx="2094404" cy="1338828"/>
          </a:xfrm>
          <a:prstGeom prst="rect">
            <a:avLst/>
          </a:prstGeom>
          <a:noFill/>
        </p:spPr>
        <p:txBody>
          <a:bodyPr wrap="square">
            <a:spAutoFit/>
          </a:bodyPr>
          <a:lstStyle/>
          <a:p>
            <a:pPr algn="ctr"/>
            <a:r>
              <a:rPr lang="en-US" sz="1350" b="1" dirty="0">
                <a:solidFill>
                  <a:schemeClr val="accent1"/>
                </a:solidFill>
              </a:rPr>
              <a:t>Erin Hathorn, MS</a:t>
            </a:r>
          </a:p>
          <a:p>
            <a:pPr algn="ctr"/>
            <a:r>
              <a:rPr lang="en-US" sz="1350" dirty="0">
                <a:solidFill>
                  <a:schemeClr val="accent1"/>
                </a:solidFill>
              </a:rPr>
              <a:t>Research Informatics Program Manager (AC-Research Information Systems)</a:t>
            </a:r>
          </a:p>
          <a:p>
            <a:pPr algn="ctr"/>
            <a:r>
              <a:rPr lang="en-US" sz="1350" dirty="0">
                <a:solidFill>
                  <a:schemeClr val="accent1"/>
                </a:solidFill>
              </a:rPr>
              <a:t>HathornE@archildrens.org</a:t>
            </a:r>
          </a:p>
        </p:txBody>
      </p:sp>
      <p:pic>
        <p:nvPicPr>
          <p:cNvPr id="4" name="Picture 3">
            <a:extLst>
              <a:ext uri="{FF2B5EF4-FFF2-40B4-BE49-F238E27FC236}">
                <a16:creationId xmlns:a16="http://schemas.microsoft.com/office/drawing/2014/main" id="{92CCC770-7253-9852-8A82-214298BBBB8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76502" y="634840"/>
            <a:ext cx="1408604" cy="1434791"/>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1197" y="3210458"/>
            <a:ext cx="5081452" cy="1651472"/>
          </a:xfrm>
          <a:prstGeom prst="rect">
            <a:avLst/>
          </a:prstGeom>
        </p:spPr>
      </p:pic>
      <p:sp>
        <p:nvSpPr>
          <p:cNvPr id="5" name="TextBox 4"/>
          <p:cNvSpPr txBox="1"/>
          <p:nvPr/>
        </p:nvSpPr>
        <p:spPr>
          <a:xfrm>
            <a:off x="1122079" y="57397"/>
            <a:ext cx="7033563" cy="300082"/>
          </a:xfrm>
          <a:prstGeom prst="rect">
            <a:avLst/>
          </a:prstGeom>
          <a:noFill/>
        </p:spPr>
        <p:txBody>
          <a:bodyPr wrap="square" rtlCol="0">
            <a:spAutoFit/>
          </a:bodyPr>
          <a:lstStyle/>
          <a:p>
            <a:pPr algn="ctr"/>
            <a:r>
              <a:rPr lang="en-US" sz="1350" b="1" dirty="0">
                <a:solidFill>
                  <a:schemeClr val="accent1"/>
                </a:solidFill>
                <a:latin typeface="Arial Black" panose="020B0A04020102020204" pitchFamily="34" charset="0"/>
              </a:rPr>
              <a:t>WHERE TO REQUEST RESEARCH INFORMATIC TOOLS AND RESOURCES</a:t>
            </a:r>
          </a:p>
        </p:txBody>
      </p:sp>
    </p:spTree>
    <p:extLst>
      <p:ext uri="{BB962C8B-B14F-4D97-AF65-F5344CB8AC3E}">
        <p14:creationId xmlns:p14="http://schemas.microsoft.com/office/powerpoint/2010/main" val="2152042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555D-9863-930D-7DAC-6A976DE6568A}"/>
              </a:ext>
            </a:extLst>
          </p:cNvPr>
          <p:cNvSpPr>
            <a:spLocks noGrp="1"/>
          </p:cNvSpPr>
          <p:nvPr>
            <p:ph type="title"/>
          </p:nvPr>
        </p:nvSpPr>
        <p:spPr>
          <a:xfrm>
            <a:off x="400050" y="133231"/>
            <a:ext cx="8229600" cy="857250"/>
          </a:xfrm>
        </p:spPr>
        <p:txBody>
          <a:bodyPr>
            <a:normAutofit fontScale="90000"/>
          </a:bodyPr>
          <a:lstStyle/>
          <a:p>
            <a:r>
              <a:rPr lang="en-US" dirty="0"/>
              <a:t>Physician Engagement in Informatics</a:t>
            </a:r>
          </a:p>
        </p:txBody>
      </p:sp>
      <p:pic>
        <p:nvPicPr>
          <p:cNvPr id="8" name="Picture 7">
            <a:extLst>
              <a:ext uri="{FF2B5EF4-FFF2-40B4-BE49-F238E27FC236}">
                <a16:creationId xmlns:a16="http://schemas.microsoft.com/office/drawing/2014/main" id="{7EC8F2ED-3AAC-22B8-CCC7-28414ED949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7672" y="1085850"/>
            <a:ext cx="3757694" cy="1818239"/>
          </a:xfrm>
          <a:prstGeom prst="rect">
            <a:avLst/>
          </a:prstGeom>
        </p:spPr>
      </p:pic>
      <p:pic>
        <p:nvPicPr>
          <p:cNvPr id="2050" name="Picture 2" descr="Computer, health, healthcare, medical, online, technology icon - Download  on Iconfinder">
            <a:extLst>
              <a:ext uri="{FF2B5EF4-FFF2-40B4-BE49-F238E27FC236}">
                <a16:creationId xmlns:a16="http://schemas.microsoft.com/office/drawing/2014/main" id="{247F6238-2217-9B12-DCFC-DC40F820C8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3286125"/>
            <a:ext cx="1543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94CD8E1-C9E9-76D3-97F4-430A98E1DC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6300" y="971431"/>
            <a:ext cx="2789162" cy="3996275"/>
          </a:xfrm>
          <a:prstGeom prst="rect">
            <a:avLst/>
          </a:prstGeom>
        </p:spPr>
      </p:pic>
    </p:spTree>
    <p:extLst>
      <p:ext uri="{BB962C8B-B14F-4D97-AF65-F5344CB8AC3E}">
        <p14:creationId xmlns:p14="http://schemas.microsoft.com/office/powerpoint/2010/main" val="2793718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555D-9863-930D-7DAC-6A976DE6568A}"/>
              </a:ext>
            </a:extLst>
          </p:cNvPr>
          <p:cNvSpPr>
            <a:spLocks noGrp="1"/>
          </p:cNvSpPr>
          <p:nvPr>
            <p:ph type="title"/>
          </p:nvPr>
        </p:nvSpPr>
        <p:spPr>
          <a:xfrm>
            <a:off x="400050" y="133231"/>
            <a:ext cx="8229600" cy="857250"/>
          </a:xfrm>
        </p:spPr>
        <p:txBody>
          <a:bodyPr>
            <a:normAutofit fontScale="90000"/>
          </a:bodyPr>
          <a:lstStyle/>
          <a:p>
            <a:r>
              <a:rPr lang="en-US" dirty="0"/>
              <a:t>Physician Engagement in Informatics</a:t>
            </a:r>
          </a:p>
        </p:txBody>
      </p:sp>
      <p:pic>
        <p:nvPicPr>
          <p:cNvPr id="8" name="Picture 7">
            <a:extLst>
              <a:ext uri="{FF2B5EF4-FFF2-40B4-BE49-F238E27FC236}">
                <a16:creationId xmlns:a16="http://schemas.microsoft.com/office/drawing/2014/main" id="{7EC8F2ED-3AAC-22B8-CCC7-28414ED949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7672" y="1085850"/>
            <a:ext cx="3757694" cy="1818239"/>
          </a:xfrm>
          <a:prstGeom prst="rect">
            <a:avLst/>
          </a:prstGeom>
        </p:spPr>
      </p:pic>
      <p:pic>
        <p:nvPicPr>
          <p:cNvPr id="2050" name="Picture 2" descr="Computer, health, healthcare, medical, online, technology icon - Download  on Iconfinder">
            <a:extLst>
              <a:ext uri="{FF2B5EF4-FFF2-40B4-BE49-F238E27FC236}">
                <a16:creationId xmlns:a16="http://schemas.microsoft.com/office/drawing/2014/main" id="{247F6238-2217-9B12-DCFC-DC40F820C8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3286125"/>
            <a:ext cx="1543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94CD8E1-C9E9-76D3-97F4-430A98E1DC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6300" y="971431"/>
            <a:ext cx="2789162" cy="3996275"/>
          </a:xfrm>
          <a:prstGeom prst="rect">
            <a:avLst/>
          </a:prstGeom>
        </p:spPr>
      </p:pic>
    </p:spTree>
    <p:extLst>
      <p:ext uri="{BB962C8B-B14F-4D97-AF65-F5344CB8AC3E}">
        <p14:creationId xmlns:p14="http://schemas.microsoft.com/office/powerpoint/2010/main" val="2942222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92D3E2AE-FA2D-4096-BF79-B07321D9C90F}"/>
              </a:ext>
            </a:extLst>
          </p:cNvPr>
          <p:cNvGrpSpPr>
            <a:grpSpLocks/>
          </p:cNvGrpSpPr>
          <p:nvPr/>
        </p:nvGrpSpPr>
        <p:grpSpPr bwMode="auto">
          <a:xfrm rot="5400000">
            <a:off x="2000250" y="-2000250"/>
            <a:ext cx="5143500" cy="9144000"/>
            <a:chOff x="106756199" y="105613199"/>
            <a:chExt cx="6858002" cy="8997697"/>
          </a:xfrm>
        </p:grpSpPr>
        <p:sp>
          <p:nvSpPr>
            <p:cNvPr id="9" name="Rectangle 3" hidden="1">
              <a:extLst>
                <a:ext uri="{FF2B5EF4-FFF2-40B4-BE49-F238E27FC236}">
                  <a16:creationId xmlns:a16="http://schemas.microsoft.com/office/drawing/2014/main" id="{B9B89718-9476-4B52-A2B5-89531B789129}"/>
                </a:ext>
              </a:extLst>
            </p:cNvPr>
            <p:cNvSpPr>
              <a:spLocks noChangeArrowheads="1"/>
            </p:cNvSpPr>
            <p:nvPr/>
          </p:nvSpPr>
          <p:spPr bwMode="auto">
            <a:xfrm>
              <a:off x="106756200" y="105613200"/>
              <a:ext cx="6858000" cy="8997696"/>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0" name="Rectangle 4">
              <a:extLst>
                <a:ext uri="{FF2B5EF4-FFF2-40B4-BE49-F238E27FC236}">
                  <a16:creationId xmlns:a16="http://schemas.microsoft.com/office/drawing/2014/main" id="{DA400C8A-43B8-48B3-8627-95D07E84E807}"/>
                </a:ext>
              </a:extLst>
            </p:cNvPr>
            <p:cNvSpPr>
              <a:spLocks noChangeArrowheads="1"/>
            </p:cNvSpPr>
            <p:nvPr/>
          </p:nvSpPr>
          <p:spPr bwMode="auto">
            <a:xfrm>
              <a:off x="106756200" y="105613200"/>
              <a:ext cx="222250" cy="8775446"/>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1" name="Rectangle 5">
              <a:extLst>
                <a:ext uri="{FF2B5EF4-FFF2-40B4-BE49-F238E27FC236}">
                  <a16:creationId xmlns:a16="http://schemas.microsoft.com/office/drawing/2014/main" id="{4FDAE51D-E797-461C-9DF1-986D7E35ECB3}"/>
                </a:ext>
              </a:extLst>
            </p:cNvPr>
            <p:cNvSpPr>
              <a:spLocks noChangeArrowheads="1"/>
            </p:cNvSpPr>
            <p:nvPr/>
          </p:nvSpPr>
          <p:spPr bwMode="auto">
            <a:xfrm>
              <a:off x="106756200" y="111752063"/>
              <a:ext cx="222250" cy="2858833"/>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2" name="Rectangle 6">
              <a:extLst>
                <a:ext uri="{FF2B5EF4-FFF2-40B4-BE49-F238E27FC236}">
                  <a16:creationId xmlns:a16="http://schemas.microsoft.com/office/drawing/2014/main" id="{B573BEE9-D54B-409A-9CD2-5122606D344E}"/>
                </a:ext>
              </a:extLst>
            </p:cNvPr>
            <p:cNvSpPr>
              <a:spLocks noChangeArrowheads="1"/>
            </p:cNvSpPr>
            <p:nvPr/>
          </p:nvSpPr>
          <p:spPr bwMode="auto">
            <a:xfrm>
              <a:off x="106756199" y="110570963"/>
              <a:ext cx="173037" cy="4039932"/>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3" name="Rectangle 7">
              <a:extLst>
                <a:ext uri="{FF2B5EF4-FFF2-40B4-BE49-F238E27FC236}">
                  <a16:creationId xmlns:a16="http://schemas.microsoft.com/office/drawing/2014/main" id="{EE344136-7A68-4A85-B207-94A62BE5DF5D}"/>
                </a:ext>
              </a:extLst>
            </p:cNvPr>
            <p:cNvSpPr>
              <a:spLocks noChangeArrowheads="1"/>
            </p:cNvSpPr>
            <p:nvPr/>
          </p:nvSpPr>
          <p:spPr bwMode="auto">
            <a:xfrm>
              <a:off x="106756201" y="110113762"/>
              <a:ext cx="63500" cy="4497133"/>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4" name="Rectangle 8">
              <a:extLst>
                <a:ext uri="{FF2B5EF4-FFF2-40B4-BE49-F238E27FC236}">
                  <a16:creationId xmlns:a16="http://schemas.microsoft.com/office/drawing/2014/main" id="{E6D7ACAA-3C5D-4E14-999F-049BE65329E9}"/>
                </a:ext>
              </a:extLst>
            </p:cNvPr>
            <p:cNvSpPr>
              <a:spLocks noChangeArrowheads="1"/>
            </p:cNvSpPr>
            <p:nvPr/>
          </p:nvSpPr>
          <p:spPr bwMode="auto">
            <a:xfrm>
              <a:off x="113391950" y="105613200"/>
              <a:ext cx="222250" cy="8775446"/>
            </a:xfrm>
            <a:prstGeom prst="rect">
              <a:avLst/>
            </a:prstGeom>
            <a:solidFill>
              <a:srgbClr val="6C2D4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5" name="Rectangle 9">
              <a:extLst>
                <a:ext uri="{FF2B5EF4-FFF2-40B4-BE49-F238E27FC236}">
                  <a16:creationId xmlns:a16="http://schemas.microsoft.com/office/drawing/2014/main" id="{348CFA97-062C-4946-A4BC-049420B9521A}"/>
                </a:ext>
              </a:extLst>
            </p:cNvPr>
            <p:cNvSpPr>
              <a:spLocks noChangeArrowheads="1"/>
            </p:cNvSpPr>
            <p:nvPr/>
          </p:nvSpPr>
          <p:spPr bwMode="auto">
            <a:xfrm>
              <a:off x="106978450" y="114392202"/>
              <a:ext cx="6635750" cy="218694"/>
            </a:xfrm>
            <a:prstGeom prst="rect">
              <a:avLst/>
            </a:prstGeom>
            <a:solidFill>
              <a:srgbClr val="909039"/>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6" name="Rectangle 10">
              <a:extLst>
                <a:ext uri="{FF2B5EF4-FFF2-40B4-BE49-F238E27FC236}">
                  <a16:creationId xmlns:a16="http://schemas.microsoft.com/office/drawing/2014/main" id="{BE6C8853-BDA5-4FCA-AD4E-05B54A3CE87A}"/>
                </a:ext>
              </a:extLst>
            </p:cNvPr>
            <p:cNvSpPr>
              <a:spLocks noChangeArrowheads="1"/>
            </p:cNvSpPr>
            <p:nvPr/>
          </p:nvSpPr>
          <p:spPr bwMode="auto">
            <a:xfrm>
              <a:off x="106978450" y="105613200"/>
              <a:ext cx="6635750" cy="218694"/>
            </a:xfrm>
            <a:prstGeom prst="rect">
              <a:avLst/>
            </a:prstGeom>
            <a:solidFill>
              <a:srgbClr val="6C2D4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7" name="Rectangle 11">
              <a:extLst>
                <a:ext uri="{FF2B5EF4-FFF2-40B4-BE49-F238E27FC236}">
                  <a16:creationId xmlns:a16="http://schemas.microsoft.com/office/drawing/2014/main" id="{514C8BDB-FA4E-4A57-8857-0848DE7EF15E}"/>
                </a:ext>
              </a:extLst>
            </p:cNvPr>
            <p:cNvSpPr>
              <a:spLocks noChangeArrowheads="1"/>
            </p:cNvSpPr>
            <p:nvPr/>
          </p:nvSpPr>
          <p:spPr bwMode="auto">
            <a:xfrm>
              <a:off x="113391951" y="110113762"/>
              <a:ext cx="222250" cy="4497133"/>
            </a:xfrm>
            <a:prstGeom prst="rect">
              <a:avLst/>
            </a:prstGeom>
            <a:solidFill>
              <a:srgbClr val="909039"/>
            </a:solidFill>
            <a:ln w="0" algn="in">
              <a:solidFill>
                <a:srgbClr val="598787"/>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8" name="Rectangle 12">
              <a:extLst>
                <a:ext uri="{FF2B5EF4-FFF2-40B4-BE49-F238E27FC236}">
                  <a16:creationId xmlns:a16="http://schemas.microsoft.com/office/drawing/2014/main" id="{8E85DF50-C7DD-440D-91CD-4D74F3BEF9E9}"/>
                </a:ext>
              </a:extLst>
            </p:cNvPr>
            <p:cNvSpPr>
              <a:spLocks noChangeArrowheads="1"/>
            </p:cNvSpPr>
            <p:nvPr/>
          </p:nvSpPr>
          <p:spPr bwMode="auto">
            <a:xfrm>
              <a:off x="113443799" y="109656562"/>
              <a:ext cx="170402" cy="4954333"/>
            </a:xfrm>
            <a:prstGeom prst="rect">
              <a:avLst/>
            </a:prstGeom>
            <a:solidFill>
              <a:srgbClr val="909039"/>
            </a:solidFill>
            <a:ln w="0" algn="in">
              <a:solidFill>
                <a:srgbClr val="909039"/>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9" name="Rectangle 13">
              <a:extLst>
                <a:ext uri="{FF2B5EF4-FFF2-40B4-BE49-F238E27FC236}">
                  <a16:creationId xmlns:a16="http://schemas.microsoft.com/office/drawing/2014/main" id="{59AAB60B-8602-4DAA-821E-15BAC5D33628}"/>
                </a:ext>
              </a:extLst>
            </p:cNvPr>
            <p:cNvSpPr>
              <a:spLocks noChangeArrowheads="1"/>
            </p:cNvSpPr>
            <p:nvPr/>
          </p:nvSpPr>
          <p:spPr bwMode="auto">
            <a:xfrm>
              <a:off x="113550700" y="108475463"/>
              <a:ext cx="63500" cy="6135433"/>
            </a:xfrm>
            <a:prstGeom prst="rect">
              <a:avLst/>
            </a:prstGeom>
            <a:solidFill>
              <a:srgbClr val="909039"/>
            </a:solidFill>
            <a:ln w="0" algn="in">
              <a:solidFill>
                <a:srgbClr val="598787"/>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0" name="Rectangle 14">
              <a:extLst>
                <a:ext uri="{FF2B5EF4-FFF2-40B4-BE49-F238E27FC236}">
                  <a16:creationId xmlns:a16="http://schemas.microsoft.com/office/drawing/2014/main" id="{CF2FE659-2AD9-4EDF-8B0C-197E54245FEC}"/>
                </a:ext>
              </a:extLst>
            </p:cNvPr>
            <p:cNvSpPr>
              <a:spLocks noChangeArrowheads="1"/>
            </p:cNvSpPr>
            <p:nvPr/>
          </p:nvSpPr>
          <p:spPr bwMode="auto">
            <a:xfrm>
              <a:off x="106756200" y="114392202"/>
              <a:ext cx="1890712" cy="218694"/>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1" name="Rectangle 15">
              <a:extLst>
                <a:ext uri="{FF2B5EF4-FFF2-40B4-BE49-F238E27FC236}">
                  <a16:creationId xmlns:a16="http://schemas.microsoft.com/office/drawing/2014/main" id="{9E98FE2F-6C12-4EEC-B8F7-3D25E386A65C}"/>
                </a:ext>
              </a:extLst>
            </p:cNvPr>
            <p:cNvSpPr>
              <a:spLocks noChangeArrowheads="1"/>
            </p:cNvSpPr>
            <p:nvPr/>
          </p:nvSpPr>
          <p:spPr bwMode="auto">
            <a:xfrm>
              <a:off x="106756200" y="114443220"/>
              <a:ext cx="3071812" cy="167676"/>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2" name="Rectangle 16">
              <a:extLst>
                <a:ext uri="{FF2B5EF4-FFF2-40B4-BE49-F238E27FC236}">
                  <a16:creationId xmlns:a16="http://schemas.microsoft.com/office/drawing/2014/main" id="{3F1E46C2-1E35-46F8-BE7D-2E98BB23F25D}"/>
                </a:ext>
              </a:extLst>
            </p:cNvPr>
            <p:cNvSpPr>
              <a:spLocks noChangeArrowheads="1"/>
            </p:cNvSpPr>
            <p:nvPr/>
          </p:nvSpPr>
          <p:spPr bwMode="auto">
            <a:xfrm>
              <a:off x="106756200" y="105613200"/>
              <a:ext cx="3529012" cy="218694"/>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3" name="Rectangle 17">
              <a:extLst>
                <a:ext uri="{FF2B5EF4-FFF2-40B4-BE49-F238E27FC236}">
                  <a16:creationId xmlns:a16="http://schemas.microsoft.com/office/drawing/2014/main" id="{11D441C8-C8AF-46D2-B609-F3209FD4F47C}"/>
                </a:ext>
              </a:extLst>
            </p:cNvPr>
            <p:cNvSpPr>
              <a:spLocks noChangeArrowheads="1"/>
            </p:cNvSpPr>
            <p:nvPr/>
          </p:nvSpPr>
          <p:spPr bwMode="auto">
            <a:xfrm>
              <a:off x="106756201" y="105613199"/>
              <a:ext cx="3986212" cy="165333"/>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4" name="Rectangle 18">
              <a:extLst>
                <a:ext uri="{FF2B5EF4-FFF2-40B4-BE49-F238E27FC236}">
                  <a16:creationId xmlns:a16="http://schemas.microsoft.com/office/drawing/2014/main" id="{26B42DF4-FB2B-46E0-B7E6-DD6EFD3DA842}"/>
                </a:ext>
              </a:extLst>
            </p:cNvPr>
            <p:cNvSpPr>
              <a:spLocks noChangeArrowheads="1"/>
            </p:cNvSpPr>
            <p:nvPr/>
          </p:nvSpPr>
          <p:spPr bwMode="auto">
            <a:xfrm>
              <a:off x="106756201" y="105613199"/>
              <a:ext cx="5167312" cy="63796"/>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5" name="Rectangle 19">
              <a:extLst>
                <a:ext uri="{FF2B5EF4-FFF2-40B4-BE49-F238E27FC236}">
                  <a16:creationId xmlns:a16="http://schemas.microsoft.com/office/drawing/2014/main" id="{4BA35165-7238-4968-A89F-A76DBA05AF92}"/>
                </a:ext>
              </a:extLst>
            </p:cNvPr>
            <p:cNvSpPr>
              <a:spLocks noChangeArrowheads="1"/>
            </p:cNvSpPr>
            <p:nvPr/>
          </p:nvSpPr>
          <p:spPr bwMode="auto">
            <a:xfrm>
              <a:off x="106756201" y="114547099"/>
              <a:ext cx="3529012" cy="63796"/>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071" y="4294694"/>
            <a:ext cx="1565889" cy="559246"/>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8960" y="4298373"/>
            <a:ext cx="1928134" cy="617003"/>
          </a:xfrm>
          <a:prstGeom prst="rect">
            <a:avLst/>
          </a:prstGeom>
        </p:spPr>
      </p:pic>
      <p:sp>
        <p:nvSpPr>
          <p:cNvPr id="4" name="Content Placeholder 2">
            <a:extLst>
              <a:ext uri="{FF2B5EF4-FFF2-40B4-BE49-F238E27FC236}">
                <a16:creationId xmlns:a16="http://schemas.microsoft.com/office/drawing/2014/main" id="{EC015A30-79CD-C239-44BA-8940D52DFA9D}"/>
              </a:ext>
            </a:extLst>
          </p:cNvPr>
          <p:cNvSpPr txBox="1">
            <a:spLocks/>
          </p:cNvSpPr>
          <p:nvPr/>
        </p:nvSpPr>
        <p:spPr>
          <a:xfrm>
            <a:off x="1124191" y="1048174"/>
            <a:ext cx="7374242" cy="3213840"/>
          </a:xfrm>
          <a:prstGeom prst="rect">
            <a:avLst/>
          </a:prstGeom>
        </p:spPr>
        <p:txBody>
          <a:bodyPr vert="horz" lIns="68580" tIns="34290" rIns="68580" bIns="3429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0"/>
              </a:spcBef>
              <a:buNone/>
              <a:defRPr/>
            </a:pPr>
            <a:r>
              <a:rPr lang="en-US" sz="2400" dirty="0">
                <a:latin typeface="Calibri" panose="020F0502020204030204" pitchFamily="34" charset="0"/>
                <a:ea typeface="Calibri" panose="020F0502020204030204" pitchFamily="34" charset="0"/>
                <a:cs typeface="Calibri" panose="020F0502020204030204" pitchFamily="34" charset="0"/>
              </a:rPr>
              <a:t>The </a:t>
            </a:r>
            <a:r>
              <a:rPr lang="en-US" sz="2400" b="1" u="sng" dirty="0">
                <a:latin typeface="Calibri" panose="020F0502020204030204" pitchFamily="34" charset="0"/>
                <a:ea typeface="Calibri" panose="020F0502020204030204" pitchFamily="34" charset="0"/>
                <a:cs typeface="Calibri" panose="020F0502020204030204" pitchFamily="34" charset="0"/>
              </a:rPr>
              <a:t>Office of Interprofessional Education </a:t>
            </a:r>
            <a:r>
              <a:rPr lang="en-US" sz="2400" dirty="0">
                <a:latin typeface="Calibri" panose="020F0502020204030204" pitchFamily="34" charset="0"/>
                <a:ea typeface="Calibri" panose="020F0502020204030204" pitchFamily="34" charset="0"/>
                <a:cs typeface="Calibri" panose="020F0502020204030204" pitchFamily="34" charset="0"/>
              </a:rPr>
              <a:t>contributes to the curriculum development, scholarship productivity, research infrastructure, and collaborative practice environment across all five UAMS colleges and the graduate school. The office also coordinates an interprofessional curriculum that is a graduation requirement for all UAMS students.</a:t>
            </a:r>
          </a:p>
          <a:p>
            <a:pPr marL="0" indent="0" defTabSz="514350">
              <a:lnSpc>
                <a:spcPct val="110000"/>
              </a:lnSpc>
              <a:spcBef>
                <a:spcPts val="0"/>
              </a:spcBef>
              <a:buNone/>
              <a:defRPr/>
            </a:pPr>
            <a:endParaRPr lang="en-US" sz="2400"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321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ebsite Icon Jpg Stock Vector (Royalty Free) 415251742 | Shutterstock">
            <a:extLst>
              <a:ext uri="{FF2B5EF4-FFF2-40B4-BE49-F238E27FC236}">
                <a16:creationId xmlns:a16="http://schemas.microsoft.com/office/drawing/2014/main" id="{DC7FE3D7-E6EC-DDB4-96E9-50CA423F625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42950" y="1686861"/>
            <a:ext cx="841407" cy="7443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9F7483-53F9-7C85-3849-246645A3D44E}"/>
              </a:ext>
            </a:extLst>
          </p:cNvPr>
          <p:cNvSpPr>
            <a:spLocks noGrp="1"/>
          </p:cNvSpPr>
          <p:nvPr>
            <p:ph type="title"/>
          </p:nvPr>
        </p:nvSpPr>
        <p:spPr/>
        <p:txBody>
          <a:bodyPr/>
          <a:lstStyle/>
          <a:p>
            <a:r>
              <a:rPr lang="en-US" dirty="0"/>
              <a:t>Learn more about us!</a:t>
            </a:r>
          </a:p>
        </p:txBody>
      </p:sp>
      <p:sp>
        <p:nvSpPr>
          <p:cNvPr id="5" name="TextBox 4">
            <a:extLst>
              <a:ext uri="{FF2B5EF4-FFF2-40B4-BE49-F238E27FC236}">
                <a16:creationId xmlns:a16="http://schemas.microsoft.com/office/drawing/2014/main" id="{77F1D5F6-2E5D-654D-2FF8-34A896109500}"/>
              </a:ext>
            </a:extLst>
          </p:cNvPr>
          <p:cNvSpPr txBox="1"/>
          <p:nvPr/>
        </p:nvSpPr>
        <p:spPr>
          <a:xfrm>
            <a:off x="1584358" y="1995485"/>
            <a:ext cx="6418193" cy="323165"/>
          </a:xfrm>
          <a:prstGeom prst="rect">
            <a:avLst/>
          </a:prstGeom>
          <a:noFill/>
        </p:spPr>
        <p:txBody>
          <a:bodyPr wrap="square">
            <a:spAutoFit/>
          </a:bodyPr>
          <a:lstStyle/>
          <a:p>
            <a:r>
              <a:rPr lang="en-US" sz="1500" dirty="0">
                <a:solidFill>
                  <a:schemeClr val="tx2">
                    <a:lumMod val="50000"/>
                  </a:schemeClr>
                </a:solidFill>
              </a:rPr>
              <a:t>https://medicine.uams.edu/pediatrics/specialties/divisions/clinical-informatics/</a:t>
            </a:r>
          </a:p>
        </p:txBody>
      </p:sp>
      <p:sp>
        <p:nvSpPr>
          <p:cNvPr id="8" name="TextBox 7">
            <a:extLst>
              <a:ext uri="{FF2B5EF4-FFF2-40B4-BE49-F238E27FC236}">
                <a16:creationId xmlns:a16="http://schemas.microsoft.com/office/drawing/2014/main" id="{CAB2CF61-CED5-7331-C3E8-EE6250AC2008}"/>
              </a:ext>
            </a:extLst>
          </p:cNvPr>
          <p:cNvSpPr txBox="1"/>
          <p:nvPr/>
        </p:nvSpPr>
        <p:spPr>
          <a:xfrm>
            <a:off x="4343400" y="2817054"/>
            <a:ext cx="2686050" cy="323165"/>
          </a:xfrm>
          <a:prstGeom prst="rect">
            <a:avLst/>
          </a:prstGeom>
          <a:noFill/>
        </p:spPr>
        <p:txBody>
          <a:bodyPr wrap="square" rtlCol="0">
            <a:spAutoFit/>
          </a:bodyPr>
          <a:lstStyle/>
          <a:p>
            <a:r>
              <a:rPr lang="en-US" sz="1500" dirty="0"/>
              <a:t>Pele.Yu@archildrens.org</a:t>
            </a:r>
          </a:p>
        </p:txBody>
      </p:sp>
      <p:sp>
        <p:nvSpPr>
          <p:cNvPr id="10" name="TextBox 9">
            <a:extLst>
              <a:ext uri="{FF2B5EF4-FFF2-40B4-BE49-F238E27FC236}">
                <a16:creationId xmlns:a16="http://schemas.microsoft.com/office/drawing/2014/main" id="{001C4F3D-3D3A-C167-5C47-F39FF8EB9E67}"/>
              </a:ext>
            </a:extLst>
          </p:cNvPr>
          <p:cNvSpPr txBox="1"/>
          <p:nvPr/>
        </p:nvSpPr>
        <p:spPr>
          <a:xfrm>
            <a:off x="4343400" y="3110494"/>
            <a:ext cx="1714500" cy="323165"/>
          </a:xfrm>
          <a:prstGeom prst="rect">
            <a:avLst/>
          </a:prstGeom>
          <a:noFill/>
        </p:spPr>
        <p:txBody>
          <a:bodyPr wrap="square" rtlCol="0">
            <a:spAutoFit/>
          </a:bodyPr>
          <a:lstStyle/>
          <a:p>
            <a:r>
              <a:rPr lang="en-US" sz="1500" dirty="0"/>
              <a:t>FBYu@uams.edu</a:t>
            </a:r>
          </a:p>
        </p:txBody>
      </p:sp>
      <p:pic>
        <p:nvPicPr>
          <p:cNvPr id="4106" name="Picture 10" descr="Email - Free multimedia icons">
            <a:extLst>
              <a:ext uri="{FF2B5EF4-FFF2-40B4-BE49-F238E27FC236}">
                <a16:creationId xmlns:a16="http://schemas.microsoft.com/office/drawing/2014/main" id="{A9D2DE21-F0C5-7DEF-8ED3-576A81BB15D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9902" y="2806084"/>
            <a:ext cx="655872" cy="6558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96DECC8-8BB1-4C08-6D19-83627E8D43F1}"/>
              </a:ext>
            </a:extLst>
          </p:cNvPr>
          <p:cNvSpPr txBox="1"/>
          <p:nvPr/>
        </p:nvSpPr>
        <p:spPr>
          <a:xfrm>
            <a:off x="2255183" y="3022249"/>
            <a:ext cx="1543050" cy="300082"/>
          </a:xfrm>
          <a:prstGeom prst="rect">
            <a:avLst/>
          </a:prstGeom>
          <a:noFill/>
        </p:spPr>
        <p:txBody>
          <a:bodyPr wrap="square" rtlCol="0">
            <a:spAutoFit/>
          </a:bodyPr>
          <a:lstStyle/>
          <a:p>
            <a:r>
              <a:rPr lang="en-US" sz="1350" dirty="0"/>
              <a:t>More questions?</a:t>
            </a:r>
          </a:p>
        </p:txBody>
      </p:sp>
    </p:spTree>
    <p:extLst>
      <p:ext uri="{BB962C8B-B14F-4D97-AF65-F5344CB8AC3E}">
        <p14:creationId xmlns:p14="http://schemas.microsoft.com/office/powerpoint/2010/main" val="1765577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3E9F-FAAD-3644-A429-6FBD30AFDFDC}"/>
              </a:ext>
            </a:extLst>
          </p:cNvPr>
          <p:cNvSpPr>
            <a:spLocks noGrp="1"/>
          </p:cNvSpPr>
          <p:nvPr>
            <p:ph type="title"/>
          </p:nvPr>
        </p:nvSpPr>
        <p:spPr/>
        <p:txBody>
          <a:bodyPr/>
          <a:lstStyle/>
          <a:p>
            <a:r>
              <a:rPr lang="en-US"/>
              <a:t>Medical Library </a:t>
            </a:r>
            <a:r>
              <a:rPr lang="en-US" dirty="0"/>
              <a:t>Services</a:t>
            </a:r>
          </a:p>
        </p:txBody>
      </p:sp>
    </p:spTree>
    <p:extLst>
      <p:ext uri="{BB962C8B-B14F-4D97-AF65-F5344CB8AC3E}">
        <p14:creationId xmlns:p14="http://schemas.microsoft.com/office/powerpoint/2010/main" val="1702617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697" y="586454"/>
            <a:ext cx="8689633" cy="2114549"/>
          </a:xfrm>
        </p:spPr>
        <p:txBody>
          <a:bodyPr>
            <a:normAutofit/>
          </a:bodyPr>
          <a:lstStyle/>
          <a:p>
            <a:r>
              <a:rPr lang="en-US" sz="4000" b="1" dirty="0">
                <a:solidFill>
                  <a:schemeClr val="tx1"/>
                </a:solidFill>
              </a:rPr>
              <a:t>UAMS Library: Resources and Services</a:t>
            </a:r>
          </a:p>
        </p:txBody>
      </p:sp>
      <p:sp>
        <p:nvSpPr>
          <p:cNvPr id="3" name="Subtitle 2"/>
          <p:cNvSpPr>
            <a:spLocks noGrp="1"/>
          </p:cNvSpPr>
          <p:nvPr>
            <p:ph type="subTitle" idx="1"/>
          </p:nvPr>
        </p:nvSpPr>
        <p:spPr>
          <a:xfrm>
            <a:off x="721996" y="2526256"/>
            <a:ext cx="3385344" cy="685801"/>
          </a:xfrm>
        </p:spPr>
        <p:txBody>
          <a:bodyPr>
            <a:normAutofit fontScale="62500" lnSpcReduction="20000"/>
          </a:bodyPr>
          <a:lstStyle/>
          <a:p>
            <a:r>
              <a:rPr lang="en-US" dirty="0"/>
              <a:t>Lindsay Blake, MLIS, AHIP</a:t>
            </a:r>
          </a:p>
          <a:p>
            <a:r>
              <a:rPr lang="en-US" dirty="0"/>
              <a:t>Clinical Services coordinator</a:t>
            </a:r>
          </a:p>
          <a:p>
            <a:endParaRPr lang="en-US" dirty="0"/>
          </a:p>
        </p:txBody>
      </p:sp>
      <p:pic>
        <p:nvPicPr>
          <p:cNvPr id="7" name="Graphic 6" descr="Books on Shelf">
            <a:extLst>
              <a:ext uri="{FF2B5EF4-FFF2-40B4-BE49-F238E27FC236}">
                <a16:creationId xmlns:a16="http://schemas.microsoft.com/office/drawing/2014/main" id="{080E4150-8CC5-3F08-6416-5EB6A30496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4639" y="1624109"/>
            <a:ext cx="2267209" cy="2267209"/>
          </a:xfrm>
          <a:prstGeom prst="rect">
            <a:avLst/>
          </a:prstGeom>
        </p:spPr>
      </p:pic>
    </p:spTree>
    <p:extLst>
      <p:ext uri="{BB962C8B-B14F-4D97-AF65-F5344CB8AC3E}">
        <p14:creationId xmlns:p14="http://schemas.microsoft.com/office/powerpoint/2010/main" val="3988981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862557"/>
            <a:ext cx="2744542" cy="3418387"/>
          </a:xfrm>
        </p:spPr>
        <p:txBody>
          <a:bodyPr>
            <a:normAutofit/>
          </a:bodyPr>
          <a:lstStyle/>
          <a:p>
            <a:pPr algn="r"/>
            <a:r>
              <a:rPr lang="en-US" b="1">
                <a:latin typeface="Calibri Light" panose="020F0302020204030204" pitchFamily="34" charset="0"/>
                <a:cs typeface="Calibri Light" panose="020F0302020204030204" pitchFamily="34" charset="0"/>
              </a:rPr>
              <a:t>Objectives</a:t>
            </a:r>
          </a:p>
        </p:txBody>
      </p:sp>
      <p:sp>
        <p:nvSpPr>
          <p:cNvPr id="19" name="Content Placeholder 2"/>
          <p:cNvSpPr>
            <a:spLocks noGrp="1"/>
          </p:cNvSpPr>
          <p:nvPr>
            <p:ph idx="1"/>
          </p:nvPr>
        </p:nvSpPr>
        <p:spPr>
          <a:xfrm>
            <a:off x="3741494" y="862557"/>
            <a:ext cx="4888157" cy="3418387"/>
          </a:xfrm>
        </p:spPr>
        <p:txBody>
          <a:bodyPr>
            <a:normAutofit/>
          </a:bodyPr>
          <a:lstStyle/>
          <a:p>
            <a:pPr marL="0" indent="0">
              <a:buNone/>
            </a:pPr>
            <a:r>
              <a:rPr lang="en-US" sz="1800" b="1" dirty="0"/>
              <a:t>At the conclusion of this activity, the participant will be able to:</a:t>
            </a:r>
            <a:endParaRPr lang="en-US" sz="1800" dirty="0"/>
          </a:p>
          <a:p>
            <a:r>
              <a:rPr lang="en-US" sz="1800" dirty="0"/>
              <a:t>Utilize library search, consultation, and article delivery services. </a:t>
            </a:r>
          </a:p>
          <a:p>
            <a:r>
              <a:rPr lang="en-US" sz="1800" dirty="0"/>
              <a:t>Navigate to and utilize basic clinical databases found on the library website. </a:t>
            </a:r>
          </a:p>
          <a:p>
            <a:r>
              <a:rPr lang="en-US" sz="1800" dirty="0"/>
              <a:t>Identify the range of resources available from the library website. </a:t>
            </a:r>
          </a:p>
          <a:p>
            <a:r>
              <a:rPr lang="en-US" sz="1800" dirty="0"/>
              <a:t>Identify reference management software for research and publication needs. </a:t>
            </a:r>
          </a:p>
        </p:txBody>
      </p:sp>
    </p:spTree>
    <p:extLst>
      <p:ext uri="{BB962C8B-B14F-4D97-AF65-F5344CB8AC3E}">
        <p14:creationId xmlns:p14="http://schemas.microsoft.com/office/powerpoint/2010/main" val="1230950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lasses on top of a book">
            <a:extLst>
              <a:ext uri="{FF2B5EF4-FFF2-40B4-BE49-F238E27FC236}">
                <a16:creationId xmlns:a16="http://schemas.microsoft.com/office/drawing/2014/main" id="{FFB22F24-AAB0-1399-6C1D-2758DBE89051}"/>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rcRect/>
          <a:stretch/>
        </p:blipFill>
        <p:spPr>
          <a:xfrm>
            <a:off x="15" y="7"/>
            <a:ext cx="9143985" cy="5143493"/>
          </a:xfrm>
          <a:prstGeom prst="rect">
            <a:avLst/>
          </a:prstGeom>
        </p:spPr>
      </p:pic>
      <p:sp>
        <p:nvSpPr>
          <p:cNvPr id="16" name="Title 1"/>
          <p:cNvSpPr>
            <a:spLocks noGrp="1"/>
          </p:cNvSpPr>
          <p:nvPr>
            <p:ph type="title"/>
          </p:nvPr>
        </p:nvSpPr>
        <p:spPr>
          <a:xfrm>
            <a:off x="2971799" y="1473200"/>
            <a:ext cx="5398295" cy="1816098"/>
          </a:xfrm>
        </p:spPr>
        <p:txBody>
          <a:bodyPr vert="horz" lIns="68580" tIns="34290" rIns="68580" bIns="34290" rtlCol="0" anchor="b">
            <a:normAutofit/>
          </a:bodyPr>
          <a:lstStyle/>
          <a:p>
            <a:pPr algn="r"/>
            <a:r>
              <a:rPr lang="en-US" sz="3600"/>
              <a:t>Education &amp; Research Services</a:t>
            </a:r>
          </a:p>
        </p:txBody>
      </p:sp>
    </p:spTree>
    <p:extLst>
      <p:ext uri="{BB962C8B-B14F-4D97-AF65-F5344CB8AC3E}">
        <p14:creationId xmlns:p14="http://schemas.microsoft.com/office/powerpoint/2010/main" val="320794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4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A6F01B-3D02-F7F9-10EB-D48DBC0995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5"/>
          <a:stretch/>
        </p:blipFill>
        <p:spPr>
          <a:xfrm>
            <a:off x="482600" y="482600"/>
            <a:ext cx="8178800" cy="4178300"/>
          </a:xfrm>
          <a:prstGeom prst="rect">
            <a:avLst/>
          </a:prstGeom>
        </p:spPr>
      </p:pic>
    </p:spTree>
    <p:extLst>
      <p:ext uri="{BB962C8B-B14F-4D97-AF65-F5344CB8AC3E}">
        <p14:creationId xmlns:p14="http://schemas.microsoft.com/office/powerpoint/2010/main" val="3079025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6CCD7B-919A-03F8-940A-535BC44B9C43}"/>
              </a:ext>
            </a:extLst>
          </p:cNvPr>
          <p:cNvPicPr>
            <a:picLocks noChangeAspect="1"/>
          </p:cNvPicPr>
          <p:nvPr/>
        </p:nvPicPr>
        <p:blipFill>
          <a:blip r:embed="rId3"/>
          <a:stretch>
            <a:fillRect/>
          </a:stretch>
        </p:blipFill>
        <p:spPr>
          <a:xfrm>
            <a:off x="1792179" y="0"/>
            <a:ext cx="5562539" cy="5143500"/>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ABBB387D-8D80-D7CD-678C-609065B81CE2}"/>
                  </a:ext>
                </a:extLst>
              </p14:cNvPr>
              <p14:cNvContentPartPr/>
              <p14:nvPr/>
            </p14:nvContentPartPr>
            <p14:xfrm>
              <a:off x="2942123" y="2649848"/>
              <a:ext cx="3309930" cy="722520"/>
            </p14:xfrm>
          </p:contentPart>
        </mc:Choice>
        <mc:Fallback xmlns="">
          <p:pic>
            <p:nvPicPr>
              <p:cNvPr id="7" name="Ink 6">
                <a:extLst>
                  <a:ext uri="{FF2B5EF4-FFF2-40B4-BE49-F238E27FC236}">
                    <a16:creationId xmlns:a16="http://schemas.microsoft.com/office/drawing/2014/main" id="{ABBB387D-8D80-D7CD-678C-609065B81CE2}"/>
                  </a:ext>
                </a:extLst>
              </p:cNvPr>
              <p:cNvPicPr/>
              <p:nvPr/>
            </p:nvPicPr>
            <p:blipFill>
              <a:blip r:embed="rId5"/>
              <a:stretch>
                <a:fillRect/>
              </a:stretch>
            </p:blipFill>
            <p:spPr>
              <a:xfrm>
                <a:off x="2888127" y="2541848"/>
                <a:ext cx="3417561" cy="938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1F3A4DE8-2C7B-5FC4-7DB3-0364DA14EC93}"/>
                  </a:ext>
                </a:extLst>
              </p14:cNvPr>
              <p14:cNvContentPartPr/>
              <p14:nvPr/>
            </p14:nvContentPartPr>
            <p14:xfrm>
              <a:off x="2655653" y="4399988"/>
              <a:ext cx="3531870" cy="902070"/>
            </p14:xfrm>
          </p:contentPart>
        </mc:Choice>
        <mc:Fallback xmlns="">
          <p:pic>
            <p:nvPicPr>
              <p:cNvPr id="9" name="Ink 8">
                <a:extLst>
                  <a:ext uri="{FF2B5EF4-FFF2-40B4-BE49-F238E27FC236}">
                    <a16:creationId xmlns:a16="http://schemas.microsoft.com/office/drawing/2014/main" id="{1F3A4DE8-2C7B-5FC4-7DB3-0364DA14EC93}"/>
                  </a:ext>
                </a:extLst>
              </p:cNvPr>
              <p:cNvPicPr/>
              <p:nvPr/>
            </p:nvPicPr>
            <p:blipFill>
              <a:blip r:embed="rId7"/>
              <a:stretch>
                <a:fillRect/>
              </a:stretch>
            </p:blipFill>
            <p:spPr>
              <a:xfrm>
                <a:off x="2601654" y="4292042"/>
                <a:ext cx="3639507" cy="111760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152E8E82-FBB7-AF99-3D9A-416F53FEB787}"/>
                  </a:ext>
                </a:extLst>
              </p14:cNvPr>
              <p14:cNvContentPartPr/>
              <p14:nvPr/>
            </p14:nvContentPartPr>
            <p14:xfrm>
              <a:off x="2326523" y="871088"/>
              <a:ext cx="4690980" cy="829980"/>
            </p14:xfrm>
          </p:contentPart>
        </mc:Choice>
        <mc:Fallback xmlns="">
          <p:pic>
            <p:nvPicPr>
              <p:cNvPr id="10" name="Ink 9">
                <a:extLst>
                  <a:ext uri="{FF2B5EF4-FFF2-40B4-BE49-F238E27FC236}">
                    <a16:creationId xmlns:a16="http://schemas.microsoft.com/office/drawing/2014/main" id="{152E8E82-FBB7-AF99-3D9A-416F53FEB787}"/>
                  </a:ext>
                </a:extLst>
              </p:cNvPr>
              <p:cNvPicPr/>
              <p:nvPr/>
            </p:nvPicPr>
            <p:blipFill>
              <a:blip r:embed="rId9"/>
              <a:stretch>
                <a:fillRect/>
              </a:stretch>
            </p:blipFill>
            <p:spPr>
              <a:xfrm>
                <a:off x="2272525" y="763065"/>
                <a:ext cx="4798616" cy="1045667"/>
              </a:xfrm>
              <a:prstGeom prst="rect">
                <a:avLst/>
              </a:prstGeom>
            </p:spPr>
          </p:pic>
        </mc:Fallback>
      </mc:AlternateContent>
    </p:spTree>
    <p:extLst>
      <p:ext uri="{BB962C8B-B14F-4D97-AF65-F5344CB8AC3E}">
        <p14:creationId xmlns:p14="http://schemas.microsoft.com/office/powerpoint/2010/main" val="1532585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700" y="3403600"/>
            <a:ext cx="7595394" cy="698506"/>
          </a:xfrm>
        </p:spPr>
        <p:txBody>
          <a:bodyPr vert="horz" lIns="68580" tIns="34290" rIns="68580" bIns="34290" rtlCol="0" anchor="b">
            <a:normAutofit/>
          </a:bodyPr>
          <a:lstStyle/>
          <a:p>
            <a:pPr algn="r"/>
            <a:r>
              <a:rPr lang="en-US" sz="3000"/>
              <a:t>Interlibrary Loan</a:t>
            </a:r>
          </a:p>
        </p:txBody>
      </p:sp>
      <p:pic>
        <p:nvPicPr>
          <p:cNvPr id="6" name="Content Placeholder 5">
            <a:hlinkClick r:id="rId2"/>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2150" y="484138"/>
            <a:ext cx="7759700" cy="28036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5" name="Rectangle 4">
            <a:hlinkClick r:id="rId4"/>
          </p:cNvPr>
          <p:cNvSpPr/>
          <p:nvPr/>
        </p:nvSpPr>
        <p:spPr>
          <a:xfrm>
            <a:off x="7486650" y="57150"/>
            <a:ext cx="457200"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6728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6482" y="482597"/>
            <a:ext cx="2542944" cy="1217615"/>
          </a:xfrm>
        </p:spPr>
        <p:txBody>
          <a:bodyPr>
            <a:normAutofit fontScale="90000"/>
          </a:bodyPr>
          <a:lstStyle/>
          <a:p>
            <a:r>
              <a:rPr lang="en-US" b="1" dirty="0"/>
              <a:t>ACH Library Services</a:t>
            </a:r>
          </a:p>
        </p:txBody>
      </p:sp>
      <p:pic>
        <p:nvPicPr>
          <p:cNvPr id="4" name="Content Placeholder 3"/>
          <p:cNvPicPr>
            <a:picLocks noChangeAspect="1"/>
          </p:cNvPicPr>
          <p:nvPr/>
        </p:nvPicPr>
        <p:blipFill rotWithShape="1">
          <a:blip r:embed="rId2" cstate="screen">
            <a:extLst>
              <a:ext uri="{28A0092B-C50C-407E-A947-70E740481C1C}">
                <a14:useLocalDpi xmlns:a14="http://schemas.microsoft.com/office/drawing/2010/main"/>
              </a:ext>
            </a:extLst>
          </a:blip>
          <a:srcRect r="954" b="2"/>
          <a:stretch/>
        </p:blipFill>
        <p:spPr>
          <a:xfrm>
            <a:off x="15" y="731"/>
            <a:ext cx="5993591" cy="5143500"/>
          </a:xfrm>
          <a:prstGeom prst="rect">
            <a:avLst/>
          </a:prstGeom>
        </p:spPr>
      </p:pic>
    </p:spTree>
    <p:extLst>
      <p:ext uri="{BB962C8B-B14F-4D97-AF65-F5344CB8AC3E}">
        <p14:creationId xmlns:p14="http://schemas.microsoft.com/office/powerpoint/2010/main" val="2354941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5302" y="453976"/>
            <a:ext cx="7557918" cy="4121908"/>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45427B7F-4D7A-7C55-BA3D-3A13CCC8ED82}"/>
                  </a:ext>
                </a:extLst>
              </p14:cNvPr>
              <p14:cNvContentPartPr/>
              <p14:nvPr/>
            </p14:nvContentPartPr>
            <p14:xfrm>
              <a:off x="693454" y="2847893"/>
              <a:ext cx="1613790" cy="51570"/>
            </p14:xfrm>
          </p:contentPart>
        </mc:Choice>
        <mc:Fallback xmlns="">
          <p:pic>
            <p:nvPicPr>
              <p:cNvPr id="5" name="Ink 4">
                <a:extLst>
                  <a:ext uri="{FF2B5EF4-FFF2-40B4-BE49-F238E27FC236}">
                    <a16:creationId xmlns:a16="http://schemas.microsoft.com/office/drawing/2014/main" id="{45427B7F-4D7A-7C55-BA3D-3A13CCC8ED82}"/>
                  </a:ext>
                </a:extLst>
              </p:cNvPr>
              <p:cNvPicPr/>
              <p:nvPr/>
            </p:nvPicPr>
            <p:blipFill>
              <a:blip r:embed="rId4"/>
              <a:stretch>
                <a:fillRect/>
              </a:stretch>
            </p:blipFill>
            <p:spPr>
              <a:xfrm>
                <a:off x="639457" y="2740455"/>
                <a:ext cx="1721424" cy="26608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504C6892-9FFB-BEC5-BFBC-4BA5D1DDFB52}"/>
                  </a:ext>
                </a:extLst>
              </p14:cNvPr>
              <p14:cNvContentPartPr/>
              <p14:nvPr/>
            </p14:nvContentPartPr>
            <p14:xfrm>
              <a:off x="706793" y="3097066"/>
              <a:ext cx="1128600" cy="270"/>
            </p14:xfrm>
          </p:contentPart>
        </mc:Choice>
        <mc:Fallback xmlns="">
          <p:pic>
            <p:nvPicPr>
              <p:cNvPr id="6" name="Ink 5">
                <a:extLst>
                  <a:ext uri="{FF2B5EF4-FFF2-40B4-BE49-F238E27FC236}">
                    <a16:creationId xmlns:a16="http://schemas.microsoft.com/office/drawing/2014/main" id="{504C6892-9FFB-BEC5-BFBC-4BA5D1DDFB52}"/>
                  </a:ext>
                </a:extLst>
              </p:cNvPr>
              <p:cNvPicPr/>
              <p:nvPr/>
            </p:nvPicPr>
            <p:blipFill>
              <a:blip r:embed="rId6"/>
              <a:stretch>
                <a:fillRect/>
              </a:stretch>
            </p:blipFill>
            <p:spPr>
              <a:xfrm>
                <a:off x="652793" y="3016066"/>
                <a:ext cx="123624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AD68175C-F497-D07F-5F54-96B4991FC9C9}"/>
                  </a:ext>
                </a:extLst>
              </p14:cNvPr>
              <p14:cNvContentPartPr/>
              <p14:nvPr/>
            </p14:nvContentPartPr>
            <p14:xfrm>
              <a:off x="706793" y="4350308"/>
              <a:ext cx="1617840" cy="122040"/>
            </p14:xfrm>
          </p:contentPart>
        </mc:Choice>
        <mc:Fallback xmlns="">
          <p:pic>
            <p:nvPicPr>
              <p:cNvPr id="7" name="Ink 6">
                <a:extLst>
                  <a:ext uri="{FF2B5EF4-FFF2-40B4-BE49-F238E27FC236}">
                    <a16:creationId xmlns:a16="http://schemas.microsoft.com/office/drawing/2014/main" id="{AD68175C-F497-D07F-5F54-96B4991FC9C9}"/>
                  </a:ext>
                </a:extLst>
              </p:cNvPr>
              <p:cNvPicPr/>
              <p:nvPr/>
            </p:nvPicPr>
            <p:blipFill>
              <a:blip r:embed="rId8"/>
              <a:stretch>
                <a:fillRect/>
              </a:stretch>
            </p:blipFill>
            <p:spPr>
              <a:xfrm>
                <a:off x="652793" y="4242308"/>
                <a:ext cx="1725480" cy="337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4FB048F1-2224-295F-B74D-33F720D2D00F}"/>
                  </a:ext>
                </a:extLst>
              </p14:cNvPr>
              <p14:cNvContentPartPr/>
              <p14:nvPr/>
            </p14:nvContentPartPr>
            <p14:xfrm>
              <a:off x="706793" y="1538868"/>
              <a:ext cx="1125630" cy="159587"/>
            </p14:xfrm>
          </p:contentPart>
        </mc:Choice>
        <mc:Fallback xmlns="">
          <p:pic>
            <p:nvPicPr>
              <p:cNvPr id="10" name="Ink 9">
                <a:extLst>
                  <a:ext uri="{FF2B5EF4-FFF2-40B4-BE49-F238E27FC236}">
                    <a16:creationId xmlns:a16="http://schemas.microsoft.com/office/drawing/2014/main" id="{4FB048F1-2224-295F-B74D-33F720D2D00F}"/>
                  </a:ext>
                </a:extLst>
              </p:cNvPr>
              <p:cNvPicPr/>
              <p:nvPr/>
            </p:nvPicPr>
            <p:blipFill>
              <a:blip r:embed="rId10"/>
              <a:stretch>
                <a:fillRect/>
              </a:stretch>
            </p:blipFill>
            <p:spPr>
              <a:xfrm>
                <a:off x="652815" y="1431039"/>
                <a:ext cx="1233227" cy="374886"/>
              </a:xfrm>
              <a:prstGeom prst="rect">
                <a:avLst/>
              </a:prstGeom>
            </p:spPr>
          </p:pic>
        </mc:Fallback>
      </mc:AlternateContent>
    </p:spTree>
    <p:extLst>
      <p:ext uri="{BB962C8B-B14F-4D97-AF65-F5344CB8AC3E}">
        <p14:creationId xmlns:p14="http://schemas.microsoft.com/office/powerpoint/2010/main" val="265143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92D3E2AE-FA2D-4096-BF79-B07321D9C90F}"/>
              </a:ext>
            </a:extLst>
          </p:cNvPr>
          <p:cNvGrpSpPr>
            <a:grpSpLocks/>
          </p:cNvGrpSpPr>
          <p:nvPr/>
        </p:nvGrpSpPr>
        <p:grpSpPr bwMode="auto">
          <a:xfrm rot="5400000">
            <a:off x="2000250" y="-2000250"/>
            <a:ext cx="5143500" cy="9144000"/>
            <a:chOff x="106756199" y="105613199"/>
            <a:chExt cx="6858002" cy="8997697"/>
          </a:xfrm>
        </p:grpSpPr>
        <p:sp>
          <p:nvSpPr>
            <p:cNvPr id="9" name="Rectangle 3" hidden="1">
              <a:extLst>
                <a:ext uri="{FF2B5EF4-FFF2-40B4-BE49-F238E27FC236}">
                  <a16:creationId xmlns:a16="http://schemas.microsoft.com/office/drawing/2014/main" id="{B9B89718-9476-4B52-A2B5-89531B789129}"/>
                </a:ext>
              </a:extLst>
            </p:cNvPr>
            <p:cNvSpPr>
              <a:spLocks noChangeArrowheads="1"/>
            </p:cNvSpPr>
            <p:nvPr/>
          </p:nvSpPr>
          <p:spPr bwMode="auto">
            <a:xfrm>
              <a:off x="106756200" y="105613200"/>
              <a:ext cx="6858000" cy="8997696"/>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0" name="Rectangle 4">
              <a:extLst>
                <a:ext uri="{FF2B5EF4-FFF2-40B4-BE49-F238E27FC236}">
                  <a16:creationId xmlns:a16="http://schemas.microsoft.com/office/drawing/2014/main" id="{DA400C8A-43B8-48B3-8627-95D07E84E807}"/>
                </a:ext>
              </a:extLst>
            </p:cNvPr>
            <p:cNvSpPr>
              <a:spLocks noChangeArrowheads="1"/>
            </p:cNvSpPr>
            <p:nvPr/>
          </p:nvSpPr>
          <p:spPr bwMode="auto">
            <a:xfrm>
              <a:off x="106756200" y="105613200"/>
              <a:ext cx="222250" cy="8775446"/>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1" name="Rectangle 5">
              <a:extLst>
                <a:ext uri="{FF2B5EF4-FFF2-40B4-BE49-F238E27FC236}">
                  <a16:creationId xmlns:a16="http://schemas.microsoft.com/office/drawing/2014/main" id="{4FDAE51D-E797-461C-9DF1-986D7E35ECB3}"/>
                </a:ext>
              </a:extLst>
            </p:cNvPr>
            <p:cNvSpPr>
              <a:spLocks noChangeArrowheads="1"/>
            </p:cNvSpPr>
            <p:nvPr/>
          </p:nvSpPr>
          <p:spPr bwMode="auto">
            <a:xfrm>
              <a:off x="106756200" y="111752063"/>
              <a:ext cx="222250" cy="2858833"/>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2" name="Rectangle 6">
              <a:extLst>
                <a:ext uri="{FF2B5EF4-FFF2-40B4-BE49-F238E27FC236}">
                  <a16:creationId xmlns:a16="http://schemas.microsoft.com/office/drawing/2014/main" id="{B573BEE9-D54B-409A-9CD2-5122606D344E}"/>
                </a:ext>
              </a:extLst>
            </p:cNvPr>
            <p:cNvSpPr>
              <a:spLocks noChangeArrowheads="1"/>
            </p:cNvSpPr>
            <p:nvPr/>
          </p:nvSpPr>
          <p:spPr bwMode="auto">
            <a:xfrm>
              <a:off x="106756199" y="110570963"/>
              <a:ext cx="173037" cy="4039932"/>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3" name="Rectangle 7">
              <a:extLst>
                <a:ext uri="{FF2B5EF4-FFF2-40B4-BE49-F238E27FC236}">
                  <a16:creationId xmlns:a16="http://schemas.microsoft.com/office/drawing/2014/main" id="{EE344136-7A68-4A85-B207-94A62BE5DF5D}"/>
                </a:ext>
              </a:extLst>
            </p:cNvPr>
            <p:cNvSpPr>
              <a:spLocks noChangeArrowheads="1"/>
            </p:cNvSpPr>
            <p:nvPr/>
          </p:nvSpPr>
          <p:spPr bwMode="auto">
            <a:xfrm>
              <a:off x="106756201" y="110113762"/>
              <a:ext cx="63500" cy="4497133"/>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4" name="Rectangle 8">
              <a:extLst>
                <a:ext uri="{FF2B5EF4-FFF2-40B4-BE49-F238E27FC236}">
                  <a16:creationId xmlns:a16="http://schemas.microsoft.com/office/drawing/2014/main" id="{E6D7ACAA-3C5D-4E14-999F-049BE65329E9}"/>
                </a:ext>
              </a:extLst>
            </p:cNvPr>
            <p:cNvSpPr>
              <a:spLocks noChangeArrowheads="1"/>
            </p:cNvSpPr>
            <p:nvPr/>
          </p:nvSpPr>
          <p:spPr bwMode="auto">
            <a:xfrm>
              <a:off x="113391950" y="105613200"/>
              <a:ext cx="222250" cy="8775446"/>
            </a:xfrm>
            <a:prstGeom prst="rect">
              <a:avLst/>
            </a:prstGeom>
            <a:solidFill>
              <a:srgbClr val="6C2D4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5" name="Rectangle 9">
              <a:extLst>
                <a:ext uri="{FF2B5EF4-FFF2-40B4-BE49-F238E27FC236}">
                  <a16:creationId xmlns:a16="http://schemas.microsoft.com/office/drawing/2014/main" id="{348CFA97-062C-4946-A4BC-049420B9521A}"/>
                </a:ext>
              </a:extLst>
            </p:cNvPr>
            <p:cNvSpPr>
              <a:spLocks noChangeArrowheads="1"/>
            </p:cNvSpPr>
            <p:nvPr/>
          </p:nvSpPr>
          <p:spPr bwMode="auto">
            <a:xfrm>
              <a:off x="106978450" y="114392202"/>
              <a:ext cx="6635750" cy="218694"/>
            </a:xfrm>
            <a:prstGeom prst="rect">
              <a:avLst/>
            </a:prstGeom>
            <a:solidFill>
              <a:srgbClr val="909039"/>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6" name="Rectangle 10">
              <a:extLst>
                <a:ext uri="{FF2B5EF4-FFF2-40B4-BE49-F238E27FC236}">
                  <a16:creationId xmlns:a16="http://schemas.microsoft.com/office/drawing/2014/main" id="{BE6C8853-BDA5-4FCA-AD4E-05B54A3CE87A}"/>
                </a:ext>
              </a:extLst>
            </p:cNvPr>
            <p:cNvSpPr>
              <a:spLocks noChangeArrowheads="1"/>
            </p:cNvSpPr>
            <p:nvPr/>
          </p:nvSpPr>
          <p:spPr bwMode="auto">
            <a:xfrm>
              <a:off x="106978450" y="105613200"/>
              <a:ext cx="6635750" cy="218694"/>
            </a:xfrm>
            <a:prstGeom prst="rect">
              <a:avLst/>
            </a:prstGeom>
            <a:solidFill>
              <a:srgbClr val="6C2D4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7" name="Rectangle 11">
              <a:extLst>
                <a:ext uri="{FF2B5EF4-FFF2-40B4-BE49-F238E27FC236}">
                  <a16:creationId xmlns:a16="http://schemas.microsoft.com/office/drawing/2014/main" id="{514C8BDB-FA4E-4A57-8857-0848DE7EF15E}"/>
                </a:ext>
              </a:extLst>
            </p:cNvPr>
            <p:cNvSpPr>
              <a:spLocks noChangeArrowheads="1"/>
            </p:cNvSpPr>
            <p:nvPr/>
          </p:nvSpPr>
          <p:spPr bwMode="auto">
            <a:xfrm>
              <a:off x="113391951" y="110113762"/>
              <a:ext cx="222250" cy="4497133"/>
            </a:xfrm>
            <a:prstGeom prst="rect">
              <a:avLst/>
            </a:prstGeom>
            <a:solidFill>
              <a:srgbClr val="909039"/>
            </a:solidFill>
            <a:ln w="0" algn="in">
              <a:solidFill>
                <a:srgbClr val="598787"/>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8" name="Rectangle 12">
              <a:extLst>
                <a:ext uri="{FF2B5EF4-FFF2-40B4-BE49-F238E27FC236}">
                  <a16:creationId xmlns:a16="http://schemas.microsoft.com/office/drawing/2014/main" id="{8E85DF50-C7DD-440D-91CD-4D74F3BEF9E9}"/>
                </a:ext>
              </a:extLst>
            </p:cNvPr>
            <p:cNvSpPr>
              <a:spLocks noChangeArrowheads="1"/>
            </p:cNvSpPr>
            <p:nvPr/>
          </p:nvSpPr>
          <p:spPr bwMode="auto">
            <a:xfrm>
              <a:off x="113443799" y="109656562"/>
              <a:ext cx="170402" cy="4954333"/>
            </a:xfrm>
            <a:prstGeom prst="rect">
              <a:avLst/>
            </a:prstGeom>
            <a:solidFill>
              <a:srgbClr val="909039"/>
            </a:solidFill>
            <a:ln w="0" algn="in">
              <a:solidFill>
                <a:srgbClr val="909039"/>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9" name="Rectangle 13">
              <a:extLst>
                <a:ext uri="{FF2B5EF4-FFF2-40B4-BE49-F238E27FC236}">
                  <a16:creationId xmlns:a16="http://schemas.microsoft.com/office/drawing/2014/main" id="{59AAB60B-8602-4DAA-821E-15BAC5D33628}"/>
                </a:ext>
              </a:extLst>
            </p:cNvPr>
            <p:cNvSpPr>
              <a:spLocks noChangeArrowheads="1"/>
            </p:cNvSpPr>
            <p:nvPr/>
          </p:nvSpPr>
          <p:spPr bwMode="auto">
            <a:xfrm>
              <a:off x="113550700" y="108475463"/>
              <a:ext cx="63500" cy="6135433"/>
            </a:xfrm>
            <a:prstGeom prst="rect">
              <a:avLst/>
            </a:prstGeom>
            <a:solidFill>
              <a:srgbClr val="909039"/>
            </a:solidFill>
            <a:ln w="0" algn="in">
              <a:solidFill>
                <a:srgbClr val="598787"/>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0" name="Rectangle 14">
              <a:extLst>
                <a:ext uri="{FF2B5EF4-FFF2-40B4-BE49-F238E27FC236}">
                  <a16:creationId xmlns:a16="http://schemas.microsoft.com/office/drawing/2014/main" id="{CF2FE659-2AD9-4EDF-8B0C-197E54245FEC}"/>
                </a:ext>
              </a:extLst>
            </p:cNvPr>
            <p:cNvSpPr>
              <a:spLocks noChangeArrowheads="1"/>
            </p:cNvSpPr>
            <p:nvPr/>
          </p:nvSpPr>
          <p:spPr bwMode="auto">
            <a:xfrm>
              <a:off x="106756200" y="114392202"/>
              <a:ext cx="1890712" cy="218694"/>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1" name="Rectangle 15">
              <a:extLst>
                <a:ext uri="{FF2B5EF4-FFF2-40B4-BE49-F238E27FC236}">
                  <a16:creationId xmlns:a16="http://schemas.microsoft.com/office/drawing/2014/main" id="{9E98FE2F-6C12-4EEC-B8F7-3D25E386A65C}"/>
                </a:ext>
              </a:extLst>
            </p:cNvPr>
            <p:cNvSpPr>
              <a:spLocks noChangeArrowheads="1"/>
            </p:cNvSpPr>
            <p:nvPr/>
          </p:nvSpPr>
          <p:spPr bwMode="auto">
            <a:xfrm>
              <a:off x="106756200" y="114443220"/>
              <a:ext cx="3071812" cy="167676"/>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2" name="Rectangle 16">
              <a:extLst>
                <a:ext uri="{FF2B5EF4-FFF2-40B4-BE49-F238E27FC236}">
                  <a16:creationId xmlns:a16="http://schemas.microsoft.com/office/drawing/2014/main" id="{3F1E46C2-1E35-46F8-BE7D-2E98BB23F25D}"/>
                </a:ext>
              </a:extLst>
            </p:cNvPr>
            <p:cNvSpPr>
              <a:spLocks noChangeArrowheads="1"/>
            </p:cNvSpPr>
            <p:nvPr/>
          </p:nvSpPr>
          <p:spPr bwMode="auto">
            <a:xfrm>
              <a:off x="106756200" y="105613200"/>
              <a:ext cx="3529012" cy="218694"/>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3" name="Rectangle 17">
              <a:extLst>
                <a:ext uri="{FF2B5EF4-FFF2-40B4-BE49-F238E27FC236}">
                  <a16:creationId xmlns:a16="http://schemas.microsoft.com/office/drawing/2014/main" id="{11D441C8-C8AF-46D2-B609-F3209FD4F47C}"/>
                </a:ext>
              </a:extLst>
            </p:cNvPr>
            <p:cNvSpPr>
              <a:spLocks noChangeArrowheads="1"/>
            </p:cNvSpPr>
            <p:nvPr/>
          </p:nvSpPr>
          <p:spPr bwMode="auto">
            <a:xfrm>
              <a:off x="106756201" y="105613199"/>
              <a:ext cx="3986212" cy="165333"/>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4" name="Rectangle 18">
              <a:extLst>
                <a:ext uri="{FF2B5EF4-FFF2-40B4-BE49-F238E27FC236}">
                  <a16:creationId xmlns:a16="http://schemas.microsoft.com/office/drawing/2014/main" id="{26B42DF4-FB2B-46E0-B7E6-DD6EFD3DA842}"/>
                </a:ext>
              </a:extLst>
            </p:cNvPr>
            <p:cNvSpPr>
              <a:spLocks noChangeArrowheads="1"/>
            </p:cNvSpPr>
            <p:nvPr/>
          </p:nvSpPr>
          <p:spPr bwMode="auto">
            <a:xfrm>
              <a:off x="106756201" y="105613199"/>
              <a:ext cx="5167312" cy="63796"/>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5" name="Rectangle 19">
              <a:extLst>
                <a:ext uri="{FF2B5EF4-FFF2-40B4-BE49-F238E27FC236}">
                  <a16:creationId xmlns:a16="http://schemas.microsoft.com/office/drawing/2014/main" id="{4BA35165-7238-4968-A89F-A76DBA05AF92}"/>
                </a:ext>
              </a:extLst>
            </p:cNvPr>
            <p:cNvSpPr>
              <a:spLocks noChangeArrowheads="1"/>
            </p:cNvSpPr>
            <p:nvPr/>
          </p:nvSpPr>
          <p:spPr bwMode="auto">
            <a:xfrm>
              <a:off x="106756201" y="114547099"/>
              <a:ext cx="3529012" cy="63796"/>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071" y="4294694"/>
            <a:ext cx="1565889" cy="559246"/>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8960" y="4298373"/>
            <a:ext cx="1928134" cy="617003"/>
          </a:xfrm>
          <a:prstGeom prst="rect">
            <a:avLst/>
          </a:prstGeom>
        </p:spPr>
      </p:pic>
      <p:sp>
        <p:nvSpPr>
          <p:cNvPr id="2" name="Title 1">
            <a:extLst>
              <a:ext uri="{FF2B5EF4-FFF2-40B4-BE49-F238E27FC236}">
                <a16:creationId xmlns:a16="http://schemas.microsoft.com/office/drawing/2014/main" id="{0C162E70-C8D3-8928-D913-34F20F5FABBE}"/>
              </a:ext>
            </a:extLst>
          </p:cNvPr>
          <p:cNvSpPr txBox="1">
            <a:spLocks/>
          </p:cNvSpPr>
          <p:nvPr/>
        </p:nvSpPr>
        <p:spPr>
          <a:xfrm>
            <a:off x="311171" y="591549"/>
            <a:ext cx="8521655" cy="853085"/>
          </a:xfrm>
          <a:prstGeom prst="rect">
            <a:avLst/>
          </a:prstGeom>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700" b="1" dirty="0">
                <a:latin typeface="Calibri" panose="020F0502020204030204" pitchFamily="34" charset="0"/>
                <a:cs typeface="Calibri" panose="020F0502020204030204" pitchFamily="34" charset="0"/>
              </a:rPr>
              <a:t>Interprofessional Collaboration: Core Competency Domains</a:t>
            </a:r>
          </a:p>
        </p:txBody>
      </p:sp>
      <p:graphicFrame>
        <p:nvGraphicFramePr>
          <p:cNvPr id="3" name="Content Placeholder 9">
            <a:extLst>
              <a:ext uri="{FF2B5EF4-FFF2-40B4-BE49-F238E27FC236}">
                <a16:creationId xmlns:a16="http://schemas.microsoft.com/office/drawing/2014/main" id="{FD369B5A-56DB-16C2-18E5-607AF875ABED}"/>
              </a:ext>
            </a:extLst>
          </p:cNvPr>
          <p:cNvGraphicFramePr>
            <a:graphicFrameLocks/>
          </p:cNvGraphicFramePr>
          <p:nvPr/>
        </p:nvGraphicFramePr>
        <p:xfrm>
          <a:off x="1183015" y="1345394"/>
          <a:ext cx="4508047" cy="28754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ontent Placeholder 5">
            <a:extLst>
              <a:ext uri="{FF2B5EF4-FFF2-40B4-BE49-F238E27FC236}">
                <a16:creationId xmlns:a16="http://schemas.microsoft.com/office/drawing/2014/main" id="{3B644718-E7E3-867E-5951-78A966659882}"/>
              </a:ext>
            </a:extLst>
          </p:cNvPr>
          <p:cNvSpPr txBox="1">
            <a:spLocks/>
          </p:cNvSpPr>
          <p:nvPr/>
        </p:nvSpPr>
        <p:spPr>
          <a:xfrm>
            <a:off x="6026398" y="1877569"/>
            <a:ext cx="2272394" cy="16890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Calibri" panose="020F0502020204030204" pitchFamily="34" charset="0"/>
                <a:cs typeface="Calibri" panose="020F0502020204030204" pitchFamily="34" charset="0"/>
              </a:rPr>
              <a:t>DIVERSE CONTEXTS</a:t>
            </a:r>
          </a:p>
          <a:p>
            <a:r>
              <a:rPr lang="en-US" sz="1800" b="1" dirty="0">
                <a:latin typeface="Calibri" panose="020F0502020204030204" pitchFamily="34" charset="0"/>
                <a:cs typeface="Calibri" panose="020F0502020204030204" pitchFamily="34" charset="0"/>
              </a:rPr>
              <a:t>Education</a:t>
            </a:r>
          </a:p>
          <a:p>
            <a:r>
              <a:rPr lang="en-US" sz="1800" b="1" dirty="0">
                <a:latin typeface="Calibri" panose="020F0502020204030204" pitchFamily="34" charset="0"/>
                <a:cs typeface="Calibri" panose="020F0502020204030204" pitchFamily="34" charset="0"/>
              </a:rPr>
              <a:t>Research</a:t>
            </a:r>
          </a:p>
          <a:p>
            <a:r>
              <a:rPr lang="en-US" sz="1800" b="1" dirty="0">
                <a:latin typeface="Calibri" panose="020F0502020204030204" pitchFamily="34" charset="0"/>
                <a:cs typeface="Calibri" panose="020F0502020204030204" pitchFamily="34" charset="0"/>
              </a:rPr>
              <a:t>Clinical Practice</a:t>
            </a:r>
          </a:p>
          <a:p>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971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637" y="57150"/>
            <a:ext cx="7114478" cy="825626"/>
          </a:xfrm>
        </p:spPr>
        <p:txBody>
          <a:bodyPr>
            <a:noAutofit/>
          </a:bodyPr>
          <a:lstStyle/>
          <a:p>
            <a:r>
              <a:rPr lang="en-US" sz="3300" dirty="0">
                <a:cs typeface="Calibri" panose="020F0502020204030204" pitchFamily="34" charset="0"/>
              </a:rPr>
              <a:t>Literature Searching Services</a:t>
            </a:r>
          </a:p>
        </p:txBody>
      </p:sp>
      <p:pic>
        <p:nvPicPr>
          <p:cNvPr id="5" name="Content Placeholder 4">
            <a:hlinkClick r:id="rId2"/>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33637" y="1058176"/>
            <a:ext cx="7671644" cy="3253628"/>
          </a:xfrm>
        </p:spPr>
      </p:pic>
      <p:sp>
        <p:nvSpPr>
          <p:cNvPr id="4" name="Rectangle 3">
            <a:hlinkClick r:id="rId4"/>
          </p:cNvPr>
          <p:cNvSpPr/>
          <p:nvPr/>
        </p:nvSpPr>
        <p:spPr>
          <a:xfrm>
            <a:off x="7486650" y="57150"/>
            <a:ext cx="457200"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8066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214313" y="471889"/>
            <a:ext cx="3592259" cy="2809976"/>
          </a:xfrm>
        </p:spPr>
        <p:txBody>
          <a:bodyPr vert="horz" lIns="68580" tIns="34290" rIns="68580" bIns="34290" rtlCol="0" anchor="b">
            <a:normAutofit/>
          </a:bodyPr>
          <a:lstStyle/>
          <a:p>
            <a:pPr algn="r"/>
            <a:r>
              <a:rPr lang="en-US" sz="3600" dirty="0"/>
              <a:t>Education &amp; Research Services Librarians</a:t>
            </a:r>
          </a:p>
        </p:txBody>
      </p:sp>
      <p:pic>
        <p:nvPicPr>
          <p:cNvPr id="3" name="Picture 2">
            <a:extLst>
              <a:ext uri="{FF2B5EF4-FFF2-40B4-BE49-F238E27FC236}">
                <a16:creationId xmlns:a16="http://schemas.microsoft.com/office/drawing/2014/main" id="{D2905023-3F93-1D59-347A-4259D0A78F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5508" y="144823"/>
            <a:ext cx="4586287" cy="499867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14440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96021"/>
            <a:ext cx="6471485" cy="1206093"/>
          </a:xfrm>
        </p:spPr>
        <p:txBody>
          <a:bodyPr vert="horz" lIns="68580" tIns="34290" rIns="68580" bIns="34290" rtlCol="0" anchor="ctr">
            <a:normAutofit fontScale="90000"/>
          </a:bodyPr>
          <a:lstStyle/>
          <a:p>
            <a:pPr>
              <a:lnSpc>
                <a:spcPct val="90000"/>
              </a:lnSpc>
            </a:pPr>
            <a:r>
              <a:rPr lang="en-US" b="1" dirty="0"/>
              <a:t>Research and Scholarly Activity Guide </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1614" y="1302114"/>
            <a:ext cx="5173409" cy="311697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6" name="Content Placeholder 2"/>
          <p:cNvSpPr txBox="1">
            <a:spLocks/>
          </p:cNvSpPr>
          <p:nvPr/>
        </p:nvSpPr>
        <p:spPr>
          <a:xfrm>
            <a:off x="5884486" y="1371016"/>
            <a:ext cx="2780072" cy="2979174"/>
          </a:xfrm>
          <a:prstGeom prst="rect">
            <a:avLst/>
          </a:prstGeom>
        </p:spPr>
        <p:txBody>
          <a:bodyPr vert="horz" lIns="68580" tIns="34290" rIns="68580" bIns="3429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342900">
              <a:spcBef>
                <a:spcPts val="0"/>
              </a:spcBef>
              <a:spcAft>
                <a:spcPts val="750"/>
              </a:spcAft>
              <a:buClr>
                <a:schemeClr val="tx1"/>
              </a:buClr>
              <a:buFont typeface="Arial"/>
              <a:buChar char="•"/>
            </a:pPr>
            <a:r>
              <a:rPr lang="en-US" sz="1500" b="1" dirty="0">
                <a:solidFill>
                  <a:schemeClr val="tx1"/>
                </a:solidFill>
              </a:rPr>
              <a:t> </a:t>
            </a:r>
            <a:r>
              <a:rPr lang="en-US" sz="1500" dirty="0">
                <a:solidFill>
                  <a:schemeClr val="tx1"/>
                </a:solidFill>
              </a:rPr>
              <a:t>Use of </a:t>
            </a:r>
            <a:r>
              <a:rPr lang="en-US" sz="1500" dirty="0" err="1">
                <a:solidFill>
                  <a:schemeClr val="tx1"/>
                </a:solidFill>
              </a:rPr>
              <a:t>LibGuides</a:t>
            </a:r>
            <a:r>
              <a:rPr lang="en-US" sz="1500" dirty="0">
                <a:solidFill>
                  <a:schemeClr val="tx1"/>
                </a:solidFill>
              </a:rPr>
              <a:t> software</a:t>
            </a:r>
          </a:p>
          <a:p>
            <a:pPr defTabSz="342900">
              <a:spcBef>
                <a:spcPts val="0"/>
              </a:spcBef>
              <a:spcAft>
                <a:spcPts val="750"/>
              </a:spcAft>
              <a:buClr>
                <a:schemeClr val="tx1"/>
              </a:buClr>
              <a:buFont typeface="Arial"/>
              <a:buChar char="•"/>
            </a:pPr>
            <a:r>
              <a:rPr lang="en-US" sz="1500" dirty="0">
                <a:solidFill>
                  <a:schemeClr val="tx1"/>
                </a:solidFill>
              </a:rPr>
              <a:t> 3 Sections:</a:t>
            </a:r>
          </a:p>
          <a:p>
            <a:pPr lvl="1" defTabSz="342900">
              <a:spcBef>
                <a:spcPts val="0"/>
              </a:spcBef>
              <a:spcAft>
                <a:spcPts val="750"/>
              </a:spcAft>
              <a:buClr>
                <a:schemeClr val="tx1"/>
              </a:buClr>
              <a:buSzPct val="100000"/>
              <a:buFont typeface="Arial"/>
              <a:buChar char="•"/>
            </a:pPr>
            <a:r>
              <a:rPr lang="en-US" sz="1350" dirty="0">
                <a:solidFill>
                  <a:schemeClr val="tx1"/>
                </a:solidFill>
              </a:rPr>
              <a:t>Presentation</a:t>
            </a:r>
          </a:p>
          <a:p>
            <a:pPr lvl="1" defTabSz="342900">
              <a:spcBef>
                <a:spcPts val="0"/>
              </a:spcBef>
              <a:spcAft>
                <a:spcPts val="750"/>
              </a:spcAft>
              <a:buClr>
                <a:schemeClr val="tx1"/>
              </a:buClr>
              <a:buSzPct val="100000"/>
              <a:buFont typeface="Arial"/>
              <a:buChar char="•"/>
            </a:pPr>
            <a:r>
              <a:rPr lang="en-US" sz="1350" dirty="0">
                <a:solidFill>
                  <a:schemeClr val="tx1"/>
                </a:solidFill>
              </a:rPr>
              <a:t>Publication</a:t>
            </a:r>
          </a:p>
          <a:p>
            <a:pPr lvl="1" defTabSz="342900">
              <a:spcBef>
                <a:spcPts val="0"/>
              </a:spcBef>
              <a:spcAft>
                <a:spcPts val="750"/>
              </a:spcAft>
              <a:buClr>
                <a:schemeClr val="tx1"/>
              </a:buClr>
              <a:buSzPct val="100000"/>
              <a:buFont typeface="Arial"/>
              <a:buChar char="•"/>
            </a:pPr>
            <a:r>
              <a:rPr lang="en-US" sz="1350" dirty="0">
                <a:solidFill>
                  <a:schemeClr val="tx1"/>
                </a:solidFill>
              </a:rPr>
              <a:t>Research</a:t>
            </a:r>
          </a:p>
          <a:p>
            <a:pPr defTabSz="342900">
              <a:spcBef>
                <a:spcPts val="0"/>
              </a:spcBef>
              <a:spcAft>
                <a:spcPts val="750"/>
              </a:spcAft>
              <a:buClr>
                <a:schemeClr val="tx1"/>
              </a:buClr>
              <a:buFont typeface="Arial"/>
              <a:buChar char="•"/>
            </a:pPr>
            <a:r>
              <a:rPr lang="en-US" sz="1500" dirty="0">
                <a:solidFill>
                  <a:schemeClr val="tx1"/>
                </a:solidFill>
              </a:rPr>
              <a:t> Break down each topic into easy to follow steps and with all the information needed to finish.</a:t>
            </a:r>
          </a:p>
          <a:p>
            <a:pPr defTabSz="342900">
              <a:spcBef>
                <a:spcPts val="0"/>
              </a:spcBef>
              <a:spcAft>
                <a:spcPts val="750"/>
              </a:spcAft>
              <a:buClr>
                <a:schemeClr val="tx1"/>
              </a:buClr>
              <a:buFont typeface="Arial"/>
              <a:buChar char="•"/>
            </a:pPr>
            <a:r>
              <a:rPr lang="en-US" sz="1500" dirty="0">
                <a:solidFill>
                  <a:schemeClr val="tx1"/>
                </a:solidFill>
                <a:hlinkClick r:id="rId3"/>
              </a:rPr>
              <a:t>https://libguides.uams.edu/scholarlyactivityguide</a:t>
            </a:r>
            <a:endParaRPr lang="en-US" sz="1500" dirty="0">
              <a:solidFill>
                <a:schemeClr val="tx1"/>
              </a:solidFill>
            </a:endParaRPr>
          </a:p>
          <a:p>
            <a:pPr defTabSz="342900">
              <a:spcBef>
                <a:spcPts val="0"/>
              </a:spcBef>
              <a:spcAft>
                <a:spcPts val="750"/>
              </a:spcAft>
              <a:buClr>
                <a:schemeClr val="tx1"/>
              </a:buClr>
              <a:buFont typeface="Arial"/>
              <a:buChar char="•"/>
            </a:pPr>
            <a:endParaRPr lang="en-US" sz="1500" b="1" dirty="0">
              <a:solidFill>
                <a:schemeClr val="tx1"/>
              </a:solidFill>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831556"/>
            <a:ext cx="831850" cy="311944"/>
          </a:xfrm>
          <a:prstGeom prst="rect">
            <a:avLst/>
          </a:prstGeom>
        </p:spPr>
      </p:pic>
    </p:spTree>
    <p:extLst>
      <p:ext uri="{BB962C8B-B14F-4D97-AF65-F5344CB8AC3E}">
        <p14:creationId xmlns:p14="http://schemas.microsoft.com/office/powerpoint/2010/main" val="2296864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849C6FB-BF90-4F22-CE06-F1C622373AA0}"/>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911225" y="-10319"/>
            <a:ext cx="7368381" cy="5158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220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oks stacked on a table">
            <a:extLst>
              <a:ext uri="{FF2B5EF4-FFF2-40B4-BE49-F238E27FC236}">
                <a16:creationId xmlns:a16="http://schemas.microsoft.com/office/drawing/2014/main" id="{EE63DA31-9E82-7FAE-A105-7976FEF8BAA6}"/>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rcRect/>
          <a:stretch/>
        </p:blipFill>
        <p:spPr>
          <a:xfrm>
            <a:off x="15" y="7"/>
            <a:ext cx="9143985" cy="5143493"/>
          </a:xfrm>
          <a:prstGeom prst="rect">
            <a:avLst/>
          </a:prstGeom>
        </p:spPr>
      </p:pic>
      <p:sp>
        <p:nvSpPr>
          <p:cNvPr id="2" name="Title 1"/>
          <p:cNvSpPr>
            <a:spLocks noGrp="1"/>
          </p:cNvSpPr>
          <p:nvPr>
            <p:ph type="title"/>
          </p:nvPr>
        </p:nvSpPr>
        <p:spPr>
          <a:xfrm>
            <a:off x="2971799" y="1473200"/>
            <a:ext cx="5398295" cy="1816098"/>
          </a:xfrm>
        </p:spPr>
        <p:txBody>
          <a:bodyPr vert="horz" lIns="68580" tIns="34290" rIns="68580" bIns="34290" rtlCol="0" anchor="b">
            <a:normAutofit/>
          </a:bodyPr>
          <a:lstStyle/>
          <a:p>
            <a:pPr algn="r"/>
            <a:r>
              <a:rPr lang="en-US" sz="3600"/>
              <a:t>Literature Databases</a:t>
            </a:r>
            <a:br>
              <a:rPr lang="en-US" sz="3600"/>
            </a:br>
            <a:r>
              <a:rPr lang="en-US" sz="3600"/>
              <a:t>&amp; Searching</a:t>
            </a:r>
          </a:p>
        </p:txBody>
      </p:sp>
      <p:sp>
        <p:nvSpPr>
          <p:cNvPr id="4" name="Rectangle 3">
            <a:hlinkClick r:id="rId4"/>
          </p:cNvPr>
          <p:cNvSpPr/>
          <p:nvPr/>
        </p:nvSpPr>
        <p:spPr>
          <a:xfrm>
            <a:off x="7486650" y="57150"/>
            <a:ext cx="457200"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282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08A8E21-7BD1-B2F2-A465-6BDF8AC6874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1915" y="0"/>
            <a:ext cx="5002378" cy="5125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101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384" y="-97264"/>
            <a:ext cx="5572124" cy="1108928"/>
          </a:xfrm>
        </p:spPr>
        <p:txBody>
          <a:bodyPr>
            <a:normAutofit/>
          </a:bodyPr>
          <a:lstStyle/>
          <a:p>
            <a:r>
              <a:rPr lang="en-US" sz="3300" dirty="0">
                <a:cs typeface="Calibri" panose="020F0502020204030204" pitchFamily="34" charset="0"/>
              </a:rPr>
              <a:t>MEDLINE (PubMed and Ovid)</a:t>
            </a:r>
          </a:p>
        </p:txBody>
      </p:sp>
      <p:pic>
        <p:nvPicPr>
          <p:cNvPr id="6" name="Content Placeholder 5"/>
          <p:cNvPicPr>
            <a:picLocks noGrp="1" noChangeAspect="1"/>
          </p:cNvPicPr>
          <p:nvPr>
            <p:ph idx="1"/>
          </p:nvPr>
        </p:nvPicPr>
        <p:blipFill>
          <a:blip r:embed="rId3"/>
          <a:stretch>
            <a:fillRect/>
          </a:stretch>
        </p:blipFill>
        <p:spPr>
          <a:xfrm>
            <a:off x="111194" y="758728"/>
            <a:ext cx="6500159" cy="2737247"/>
          </a:xfrm>
          <a:prstGeom prst="rect">
            <a:avLst/>
          </a:prstGeom>
        </p:spPr>
      </p:pic>
      <p:sp>
        <p:nvSpPr>
          <p:cNvPr id="7" name="Rectangle 6">
            <a:hlinkClick r:id="rId4"/>
          </p:cNvPr>
          <p:cNvSpPr/>
          <p:nvPr/>
        </p:nvSpPr>
        <p:spPr>
          <a:xfrm>
            <a:off x="7486650" y="57150"/>
            <a:ext cx="457200"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8" name="Rounded Rectangle 7"/>
          <p:cNvSpPr/>
          <p:nvPr/>
        </p:nvSpPr>
        <p:spPr>
          <a:xfrm>
            <a:off x="4890954" y="885630"/>
            <a:ext cx="1720399" cy="38501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1728" y="1454376"/>
            <a:ext cx="3504010" cy="3489183"/>
          </a:xfrm>
          <a:prstGeom prst="rect">
            <a:avLst/>
          </a:prstGeom>
        </p:spPr>
      </p:pic>
      <p:sp>
        <p:nvSpPr>
          <p:cNvPr id="9" name="Rounded Rectangle 8"/>
          <p:cNvSpPr/>
          <p:nvPr/>
        </p:nvSpPr>
        <p:spPr>
          <a:xfrm>
            <a:off x="5686973" y="1593012"/>
            <a:ext cx="448271" cy="228600"/>
          </a:xfrm>
          <a:prstGeom prst="roundRect">
            <a:avLst>
              <a:gd name="adj" fmla="val 500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ounded Rectangle 9"/>
          <p:cNvSpPr/>
          <p:nvPr/>
        </p:nvSpPr>
        <p:spPr>
          <a:xfrm>
            <a:off x="4890954" y="2532812"/>
            <a:ext cx="3305558" cy="228600"/>
          </a:xfrm>
          <a:prstGeom prst="roundRect">
            <a:avLst>
              <a:gd name="adj" fmla="val 500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779760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541" y="566758"/>
            <a:ext cx="6465629" cy="679112"/>
          </a:xfrm>
        </p:spPr>
        <p:txBody>
          <a:bodyPr>
            <a:normAutofit/>
          </a:bodyPr>
          <a:lstStyle/>
          <a:p>
            <a:r>
              <a:rPr lang="en-US" sz="3300" dirty="0">
                <a:cs typeface="Calibri" panose="020F0502020204030204" pitchFamily="34" charset="0"/>
              </a:rPr>
              <a:t>BASIC Searching Guidance</a:t>
            </a:r>
          </a:p>
        </p:txBody>
      </p:sp>
      <p:sp>
        <p:nvSpPr>
          <p:cNvPr id="3" name="Content Placeholder 2"/>
          <p:cNvSpPr>
            <a:spLocks noGrp="1"/>
          </p:cNvSpPr>
          <p:nvPr>
            <p:ph idx="1"/>
          </p:nvPr>
        </p:nvSpPr>
        <p:spPr>
          <a:xfrm>
            <a:off x="433137" y="1167063"/>
            <a:ext cx="8103268" cy="3804987"/>
          </a:xfrm>
        </p:spPr>
        <p:txBody>
          <a:bodyPr>
            <a:noAutofit/>
          </a:bodyPr>
          <a:lstStyle/>
          <a:p>
            <a:pPr>
              <a:buFont typeface="Courier New" panose="02070309020205020404" pitchFamily="49" charset="0"/>
              <a:buChar char="o"/>
            </a:pPr>
            <a:r>
              <a:rPr lang="en-US" sz="2400" dirty="0">
                <a:latin typeface="Calibri" panose="020F0502020204030204" pitchFamily="34" charset="0"/>
                <a:cs typeface="Calibri" panose="020F0502020204030204" pitchFamily="34" charset="0"/>
              </a:rPr>
              <a:t> Write out your clinical question and break into PICO parts</a:t>
            </a:r>
          </a:p>
          <a:p>
            <a:pPr lvl="1">
              <a:buFont typeface="Courier New" panose="02070309020205020404" pitchFamily="49" charset="0"/>
              <a:buChar char="o"/>
            </a:pPr>
            <a:r>
              <a:rPr lang="en-US" sz="2400" dirty="0">
                <a:latin typeface="Calibri" panose="020F0502020204030204" pitchFamily="34" charset="0"/>
                <a:cs typeface="Calibri" panose="020F0502020204030204" pitchFamily="34" charset="0"/>
              </a:rPr>
              <a:t> Use keywords or phrases (in quotations) </a:t>
            </a:r>
          </a:p>
          <a:p>
            <a:pPr lvl="2">
              <a:buFont typeface="Courier New" panose="02070309020205020404" pitchFamily="49" charset="0"/>
              <a:buChar char="o"/>
            </a:pPr>
            <a:r>
              <a:rPr lang="en-US" sz="2250" dirty="0">
                <a:latin typeface="Calibri" panose="020F0502020204030204" pitchFamily="34" charset="0"/>
                <a:cs typeface="Calibri" panose="020F0502020204030204" pitchFamily="34" charset="0"/>
              </a:rPr>
              <a:t>i.e. “breast cancer”</a:t>
            </a:r>
          </a:p>
          <a:p>
            <a:pPr>
              <a:buFont typeface="Courier New" panose="02070309020205020404" pitchFamily="49" charset="0"/>
              <a:buChar char="o"/>
            </a:pPr>
            <a:r>
              <a:rPr lang="en-US" sz="2400" dirty="0">
                <a:latin typeface="Calibri" panose="020F0502020204030204" pitchFamily="34" charset="0"/>
                <a:cs typeface="Calibri" panose="020F0502020204030204" pitchFamily="34" charset="0"/>
              </a:rPr>
              <a:t> Search each keyword or phrase individually</a:t>
            </a:r>
          </a:p>
          <a:p>
            <a:pPr>
              <a:buFont typeface="Courier New" panose="02070309020205020404" pitchFamily="49" charset="0"/>
              <a:buChar char="o"/>
            </a:pPr>
            <a:r>
              <a:rPr lang="en-US" sz="2400" dirty="0">
                <a:latin typeface="Calibri" panose="020F0502020204030204" pitchFamily="34" charset="0"/>
                <a:cs typeface="Calibri" panose="020F0502020204030204" pitchFamily="34" charset="0"/>
              </a:rPr>
              <a:t> Combine your terms with AND, OR, NOT</a:t>
            </a:r>
          </a:p>
          <a:p>
            <a:pPr>
              <a:buFont typeface="Courier New" panose="02070309020205020404" pitchFamily="49" charset="0"/>
              <a:buChar char="o"/>
            </a:pPr>
            <a:r>
              <a:rPr lang="en-US" sz="2400" dirty="0">
                <a:latin typeface="Calibri" panose="020F0502020204030204" pitchFamily="34" charset="0"/>
                <a:cs typeface="Calibri" panose="020F0502020204030204" pitchFamily="34" charset="0"/>
              </a:rPr>
              <a:t> Add any filters – language, gender, article type, </a:t>
            </a:r>
            <a:r>
              <a:rPr lang="en-US" sz="2400" dirty="0" err="1">
                <a:latin typeface="Calibri" panose="020F0502020204030204" pitchFamily="34" charset="0"/>
                <a:cs typeface="Calibri" panose="020F0502020204030204" pitchFamily="34" charset="0"/>
              </a:rPr>
              <a:t>etc</a:t>
            </a:r>
            <a:endParaRPr lang="en-US" sz="2400" dirty="0">
              <a:latin typeface="Calibri" panose="020F0502020204030204" pitchFamily="34" charset="0"/>
              <a:cs typeface="Calibri" panose="020F0502020204030204" pitchFamily="34" charset="0"/>
            </a:endParaRPr>
          </a:p>
          <a:p>
            <a:pPr>
              <a:buFont typeface="Courier New" panose="02070309020205020404" pitchFamily="49" charset="0"/>
              <a:buChar char="o"/>
            </a:pPr>
            <a:r>
              <a:rPr lang="en-US" sz="2400" dirty="0">
                <a:latin typeface="Calibri" panose="020F0502020204030204" pitchFamily="34" charset="0"/>
                <a:cs typeface="Calibri" panose="020F0502020204030204" pitchFamily="34" charset="0"/>
              </a:rPr>
              <a:t> Review citations</a:t>
            </a:r>
          </a:p>
        </p:txBody>
      </p:sp>
    </p:spTree>
    <p:extLst>
      <p:ext uri="{BB962C8B-B14F-4D97-AF65-F5344CB8AC3E}">
        <p14:creationId xmlns:p14="http://schemas.microsoft.com/office/powerpoint/2010/main" val="3061944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235869" y="1667109"/>
          <a:ext cx="4297780" cy="2865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300789" y="359594"/>
            <a:ext cx="3224464" cy="1200329"/>
          </a:xfrm>
          <a:prstGeom prst="rect">
            <a:avLst/>
          </a:prstGeom>
          <a:noFill/>
        </p:spPr>
        <p:txBody>
          <a:bodyPr wrap="square" rtlCol="0">
            <a:spAutoFit/>
          </a:bodyPr>
          <a:lstStyle/>
          <a:p>
            <a:pPr algn="ctr"/>
            <a:r>
              <a:rPr lang="en-US" sz="2400" dirty="0"/>
              <a:t>Combine terms with AND to narrow your search</a:t>
            </a:r>
          </a:p>
        </p:txBody>
      </p:sp>
      <p:grpSp>
        <p:nvGrpSpPr>
          <p:cNvPr id="2" name="Group 1">
            <a:extLst>
              <a:ext uri="{FF2B5EF4-FFF2-40B4-BE49-F238E27FC236}">
                <a16:creationId xmlns:a16="http://schemas.microsoft.com/office/drawing/2014/main" id="{89A7B3EC-3520-FFBD-42FC-DFE0BB11CC62}"/>
              </a:ext>
            </a:extLst>
          </p:cNvPr>
          <p:cNvGrpSpPr/>
          <p:nvPr/>
        </p:nvGrpSpPr>
        <p:grpSpPr>
          <a:xfrm>
            <a:off x="1346382" y="2875942"/>
            <a:ext cx="1272083" cy="1069314"/>
            <a:chOff x="1300662" y="3182353"/>
            <a:chExt cx="1272083" cy="1069314"/>
          </a:xfrm>
        </p:grpSpPr>
        <p:sp>
          <p:nvSpPr>
            <p:cNvPr id="10" name="TextBox 9"/>
            <p:cNvSpPr txBox="1"/>
            <p:nvPr/>
          </p:nvSpPr>
          <p:spPr>
            <a:xfrm rot="16200000">
              <a:off x="1668006" y="3850596"/>
              <a:ext cx="502061" cy="300082"/>
            </a:xfrm>
            <a:prstGeom prst="rect">
              <a:avLst/>
            </a:prstGeom>
            <a:noFill/>
          </p:spPr>
          <p:txBody>
            <a:bodyPr wrap="none" rtlCol="0">
              <a:spAutoFit/>
            </a:bodyPr>
            <a:lstStyle/>
            <a:p>
              <a:r>
                <a:rPr lang="en-US" sz="1350" dirty="0"/>
                <a:t>AND</a:t>
              </a:r>
            </a:p>
          </p:txBody>
        </p:sp>
        <p:sp>
          <p:nvSpPr>
            <p:cNvPr id="12" name="TextBox 11"/>
            <p:cNvSpPr txBox="1"/>
            <p:nvPr/>
          </p:nvSpPr>
          <p:spPr>
            <a:xfrm>
              <a:off x="1300662" y="3182353"/>
              <a:ext cx="502061" cy="300082"/>
            </a:xfrm>
            <a:prstGeom prst="rect">
              <a:avLst/>
            </a:prstGeom>
            <a:noFill/>
          </p:spPr>
          <p:txBody>
            <a:bodyPr wrap="none" rtlCol="0">
              <a:spAutoFit/>
            </a:bodyPr>
            <a:lstStyle/>
            <a:p>
              <a:r>
                <a:rPr lang="en-US" sz="1350" dirty="0"/>
                <a:t>AND</a:t>
              </a:r>
            </a:p>
          </p:txBody>
        </p:sp>
        <p:sp>
          <p:nvSpPr>
            <p:cNvPr id="13" name="TextBox 12"/>
            <p:cNvSpPr txBox="1"/>
            <p:nvPr/>
          </p:nvSpPr>
          <p:spPr>
            <a:xfrm>
              <a:off x="2070684" y="3182353"/>
              <a:ext cx="502061" cy="300082"/>
            </a:xfrm>
            <a:prstGeom prst="rect">
              <a:avLst/>
            </a:prstGeom>
            <a:noFill/>
          </p:spPr>
          <p:txBody>
            <a:bodyPr wrap="none" rtlCol="0">
              <a:spAutoFit/>
            </a:bodyPr>
            <a:lstStyle/>
            <a:p>
              <a:r>
                <a:rPr lang="en-US" sz="1350" dirty="0"/>
                <a:t>AND</a:t>
              </a:r>
            </a:p>
          </p:txBody>
        </p:sp>
        <p:sp>
          <p:nvSpPr>
            <p:cNvPr id="14" name="Isosceles Triangle 13"/>
            <p:cNvSpPr/>
            <p:nvPr/>
          </p:nvSpPr>
          <p:spPr>
            <a:xfrm>
              <a:off x="1678405" y="3320852"/>
              <a:ext cx="469232" cy="390890"/>
            </a:xfrm>
            <a:prstGeom prst="triangle">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aphicFrame>
        <p:nvGraphicFramePr>
          <p:cNvPr id="15" name="Diagram 14"/>
          <p:cNvGraphicFramePr/>
          <p:nvPr/>
        </p:nvGraphicFramePr>
        <p:xfrm>
          <a:off x="3963605" y="1443348"/>
          <a:ext cx="4297780" cy="28651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 name="Group 2">
            <a:extLst>
              <a:ext uri="{FF2B5EF4-FFF2-40B4-BE49-F238E27FC236}">
                <a16:creationId xmlns:a16="http://schemas.microsoft.com/office/drawing/2014/main" id="{4C682BA1-838D-84DA-0A71-FCA01515518C}"/>
              </a:ext>
            </a:extLst>
          </p:cNvPr>
          <p:cNvGrpSpPr/>
          <p:nvPr/>
        </p:nvGrpSpPr>
        <p:grpSpPr>
          <a:xfrm>
            <a:off x="5559519" y="2674201"/>
            <a:ext cx="1164681" cy="1015614"/>
            <a:chOff x="5545408" y="3260558"/>
            <a:chExt cx="1164681" cy="1015614"/>
          </a:xfrm>
        </p:grpSpPr>
        <p:sp>
          <p:nvSpPr>
            <p:cNvPr id="16" name="TextBox 15"/>
            <p:cNvSpPr txBox="1"/>
            <p:nvPr/>
          </p:nvSpPr>
          <p:spPr>
            <a:xfrm rot="16200000">
              <a:off x="5966452" y="3928801"/>
              <a:ext cx="394660" cy="300082"/>
            </a:xfrm>
            <a:prstGeom prst="rect">
              <a:avLst/>
            </a:prstGeom>
            <a:noFill/>
          </p:spPr>
          <p:txBody>
            <a:bodyPr wrap="none" rtlCol="0">
              <a:spAutoFit/>
            </a:bodyPr>
            <a:lstStyle/>
            <a:p>
              <a:r>
                <a:rPr lang="en-US" sz="1350" dirty="0"/>
                <a:t>OR</a:t>
              </a:r>
            </a:p>
          </p:txBody>
        </p:sp>
        <p:sp>
          <p:nvSpPr>
            <p:cNvPr id="17" name="TextBox 16"/>
            <p:cNvSpPr txBox="1"/>
            <p:nvPr/>
          </p:nvSpPr>
          <p:spPr>
            <a:xfrm>
              <a:off x="5545408" y="3260558"/>
              <a:ext cx="394660" cy="300082"/>
            </a:xfrm>
            <a:prstGeom prst="rect">
              <a:avLst/>
            </a:prstGeom>
            <a:noFill/>
          </p:spPr>
          <p:txBody>
            <a:bodyPr wrap="none" rtlCol="0">
              <a:spAutoFit/>
            </a:bodyPr>
            <a:lstStyle/>
            <a:p>
              <a:r>
                <a:rPr lang="en-US" sz="1350" dirty="0"/>
                <a:t>OR</a:t>
              </a:r>
            </a:p>
          </p:txBody>
        </p:sp>
        <p:sp>
          <p:nvSpPr>
            <p:cNvPr id="18" name="TextBox 17"/>
            <p:cNvSpPr txBox="1"/>
            <p:nvPr/>
          </p:nvSpPr>
          <p:spPr>
            <a:xfrm>
              <a:off x="6315429" y="3260558"/>
              <a:ext cx="394660" cy="300082"/>
            </a:xfrm>
            <a:prstGeom prst="rect">
              <a:avLst/>
            </a:prstGeom>
            <a:noFill/>
          </p:spPr>
          <p:txBody>
            <a:bodyPr wrap="none" rtlCol="0">
              <a:spAutoFit/>
            </a:bodyPr>
            <a:lstStyle/>
            <a:p>
              <a:r>
                <a:rPr lang="en-US" sz="1350" dirty="0"/>
                <a:t>OR</a:t>
              </a:r>
            </a:p>
          </p:txBody>
        </p:sp>
      </p:grpSp>
      <p:sp>
        <p:nvSpPr>
          <p:cNvPr id="19" name="TextBox 18"/>
          <p:cNvSpPr txBox="1"/>
          <p:nvPr/>
        </p:nvSpPr>
        <p:spPr>
          <a:xfrm>
            <a:off x="4529628" y="377908"/>
            <a:ext cx="3224464" cy="830997"/>
          </a:xfrm>
          <a:prstGeom prst="rect">
            <a:avLst/>
          </a:prstGeom>
          <a:noFill/>
        </p:spPr>
        <p:txBody>
          <a:bodyPr wrap="square" rtlCol="0">
            <a:spAutoFit/>
          </a:bodyPr>
          <a:lstStyle/>
          <a:p>
            <a:pPr algn="ctr"/>
            <a:r>
              <a:rPr lang="en-US" sz="2400" dirty="0"/>
              <a:t>Combine terms with OR to broaden your search</a:t>
            </a:r>
          </a:p>
        </p:txBody>
      </p:sp>
      <p:sp>
        <p:nvSpPr>
          <p:cNvPr id="20" name="Oval 19"/>
          <p:cNvSpPr/>
          <p:nvPr/>
        </p:nvSpPr>
        <p:spPr>
          <a:xfrm>
            <a:off x="4350176" y="1406931"/>
            <a:ext cx="3599708" cy="335866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273160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2038096" y="90237"/>
          <a:ext cx="7474117" cy="4982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4777951" y="1687260"/>
            <a:ext cx="1000007" cy="461665"/>
          </a:xfrm>
          <a:prstGeom prst="rect">
            <a:avLst/>
          </a:prstGeom>
          <a:noFill/>
        </p:spPr>
        <p:txBody>
          <a:bodyPr wrap="square" rtlCol="0">
            <a:spAutoFit/>
          </a:bodyPr>
          <a:lstStyle/>
          <a:p>
            <a:r>
              <a:rPr lang="en-US" sz="2400" dirty="0"/>
              <a:t>AND</a:t>
            </a:r>
          </a:p>
        </p:txBody>
      </p:sp>
      <p:sp>
        <p:nvSpPr>
          <p:cNvPr id="19" name="TextBox 18"/>
          <p:cNvSpPr txBox="1"/>
          <p:nvPr/>
        </p:nvSpPr>
        <p:spPr>
          <a:xfrm>
            <a:off x="373883" y="419395"/>
            <a:ext cx="2599784" cy="3046988"/>
          </a:xfrm>
          <a:prstGeom prst="rect">
            <a:avLst/>
          </a:prstGeom>
          <a:noFill/>
        </p:spPr>
        <p:txBody>
          <a:bodyPr wrap="square" rtlCol="0">
            <a:spAutoFit/>
          </a:bodyPr>
          <a:lstStyle/>
          <a:p>
            <a:pPr algn="ctr"/>
            <a:r>
              <a:rPr lang="en-US" sz="2400" dirty="0"/>
              <a:t>These Boolean operators combined with keywords and phrases allow you to build more complicated searches</a:t>
            </a:r>
          </a:p>
        </p:txBody>
      </p:sp>
      <p:sp>
        <p:nvSpPr>
          <p:cNvPr id="2" name="Rectangle 1"/>
          <p:cNvSpPr/>
          <p:nvPr/>
        </p:nvSpPr>
        <p:spPr>
          <a:xfrm>
            <a:off x="5594680" y="2395120"/>
            <a:ext cx="360948" cy="372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Box 20"/>
          <p:cNvSpPr txBox="1"/>
          <p:nvPr/>
        </p:nvSpPr>
        <p:spPr>
          <a:xfrm>
            <a:off x="6047282" y="1687260"/>
            <a:ext cx="1000007" cy="461665"/>
          </a:xfrm>
          <a:prstGeom prst="rect">
            <a:avLst/>
          </a:prstGeom>
          <a:noFill/>
        </p:spPr>
        <p:txBody>
          <a:bodyPr wrap="square" rtlCol="0">
            <a:spAutoFit/>
          </a:bodyPr>
          <a:lstStyle/>
          <a:p>
            <a:r>
              <a:rPr lang="en-US" sz="2400" dirty="0"/>
              <a:t>AND</a:t>
            </a:r>
          </a:p>
        </p:txBody>
      </p:sp>
      <p:sp>
        <p:nvSpPr>
          <p:cNvPr id="22" name="TextBox 21"/>
          <p:cNvSpPr txBox="1"/>
          <p:nvPr/>
        </p:nvSpPr>
        <p:spPr>
          <a:xfrm>
            <a:off x="4832093" y="3004718"/>
            <a:ext cx="1000007" cy="461665"/>
          </a:xfrm>
          <a:prstGeom prst="rect">
            <a:avLst/>
          </a:prstGeom>
          <a:noFill/>
        </p:spPr>
        <p:txBody>
          <a:bodyPr wrap="square" rtlCol="0">
            <a:spAutoFit/>
          </a:bodyPr>
          <a:lstStyle/>
          <a:p>
            <a:r>
              <a:rPr lang="en-US" sz="2400" dirty="0"/>
              <a:t>AND</a:t>
            </a:r>
          </a:p>
        </p:txBody>
      </p:sp>
      <p:sp>
        <p:nvSpPr>
          <p:cNvPr id="23" name="TextBox 22"/>
          <p:cNvSpPr txBox="1"/>
          <p:nvPr/>
        </p:nvSpPr>
        <p:spPr>
          <a:xfrm>
            <a:off x="6047281" y="3004718"/>
            <a:ext cx="1000007" cy="461665"/>
          </a:xfrm>
          <a:prstGeom prst="rect">
            <a:avLst/>
          </a:prstGeom>
          <a:noFill/>
        </p:spPr>
        <p:txBody>
          <a:bodyPr wrap="square" rtlCol="0">
            <a:spAutoFit/>
          </a:bodyPr>
          <a:lstStyle/>
          <a:p>
            <a:r>
              <a:rPr lang="en-US" sz="2400" dirty="0"/>
              <a:t>AND</a:t>
            </a:r>
          </a:p>
        </p:txBody>
      </p:sp>
    </p:spTree>
    <p:extLst>
      <p:ext uri="{BB962C8B-B14F-4D97-AF65-F5344CB8AC3E}">
        <p14:creationId xmlns:p14="http://schemas.microsoft.com/office/powerpoint/2010/main" val="3648578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64649" y="0"/>
          <a:ext cx="7938156"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p:cNvSpPr txBox="1"/>
          <p:nvPr/>
        </p:nvSpPr>
        <p:spPr>
          <a:xfrm>
            <a:off x="3563916" y="191863"/>
            <a:ext cx="1927838" cy="923330"/>
          </a:xfrm>
          <a:prstGeom prst="rect">
            <a:avLst/>
          </a:prstGeom>
          <a:noFill/>
        </p:spPr>
        <p:txBody>
          <a:bodyPr wrap="square" rtlCol="0">
            <a:spAutoFit/>
          </a:bodyPr>
          <a:lstStyle/>
          <a:p>
            <a:pPr algn="ctr"/>
            <a:r>
              <a:rPr lang="en-US" sz="2700" dirty="0">
                <a:solidFill>
                  <a:prstClr val="black"/>
                </a:solidFill>
              </a:rPr>
              <a:t>Patient </a:t>
            </a:r>
          </a:p>
          <a:p>
            <a:pPr algn="ctr"/>
            <a:r>
              <a:rPr lang="en-US" sz="2700" dirty="0">
                <a:solidFill>
                  <a:prstClr val="black"/>
                </a:solidFill>
              </a:rPr>
              <a:t>Care</a:t>
            </a:r>
          </a:p>
        </p:txBody>
      </p:sp>
      <p:sp>
        <p:nvSpPr>
          <p:cNvPr id="18" name="TextBox 17"/>
          <p:cNvSpPr txBox="1"/>
          <p:nvPr/>
        </p:nvSpPr>
        <p:spPr>
          <a:xfrm>
            <a:off x="6380556" y="2123329"/>
            <a:ext cx="2143288" cy="923330"/>
          </a:xfrm>
          <a:prstGeom prst="rect">
            <a:avLst/>
          </a:prstGeom>
          <a:noFill/>
        </p:spPr>
        <p:txBody>
          <a:bodyPr wrap="square" rtlCol="0">
            <a:spAutoFit/>
          </a:bodyPr>
          <a:lstStyle/>
          <a:p>
            <a:pPr algn="ctr"/>
            <a:r>
              <a:rPr lang="en-US" sz="2700" dirty="0">
                <a:solidFill>
                  <a:prstClr val="black"/>
                </a:solidFill>
              </a:rPr>
              <a:t>Reduced </a:t>
            </a:r>
          </a:p>
          <a:p>
            <a:pPr algn="ctr"/>
            <a:r>
              <a:rPr lang="en-US" sz="2700" dirty="0">
                <a:solidFill>
                  <a:prstClr val="black"/>
                </a:solidFill>
              </a:rPr>
              <a:t>Cost</a:t>
            </a:r>
          </a:p>
        </p:txBody>
      </p:sp>
      <p:sp>
        <p:nvSpPr>
          <p:cNvPr id="6" name="Freeform 5"/>
          <p:cNvSpPr/>
          <p:nvPr/>
        </p:nvSpPr>
        <p:spPr>
          <a:xfrm>
            <a:off x="2401751" y="1235913"/>
            <a:ext cx="2091221" cy="1337542"/>
          </a:xfrm>
          <a:custGeom>
            <a:avLst/>
            <a:gdLst>
              <a:gd name="connsiteX0" fmla="*/ 0 w 1765125"/>
              <a:gd name="connsiteY0" fmla="*/ 294193 h 1765125"/>
              <a:gd name="connsiteX1" fmla="*/ 294193 w 1765125"/>
              <a:gd name="connsiteY1" fmla="*/ 0 h 1765125"/>
              <a:gd name="connsiteX2" fmla="*/ 1470932 w 1765125"/>
              <a:gd name="connsiteY2" fmla="*/ 0 h 1765125"/>
              <a:gd name="connsiteX3" fmla="*/ 1765125 w 1765125"/>
              <a:gd name="connsiteY3" fmla="*/ 294193 h 1765125"/>
              <a:gd name="connsiteX4" fmla="*/ 1765125 w 1765125"/>
              <a:gd name="connsiteY4" fmla="*/ 1470932 h 1765125"/>
              <a:gd name="connsiteX5" fmla="*/ 1470932 w 1765125"/>
              <a:gd name="connsiteY5" fmla="*/ 1765125 h 1765125"/>
              <a:gd name="connsiteX6" fmla="*/ 294193 w 1765125"/>
              <a:gd name="connsiteY6" fmla="*/ 1765125 h 1765125"/>
              <a:gd name="connsiteX7" fmla="*/ 0 w 1765125"/>
              <a:gd name="connsiteY7" fmla="*/ 1470932 h 1765125"/>
              <a:gd name="connsiteX8" fmla="*/ 0 w 1765125"/>
              <a:gd name="connsiteY8" fmla="*/ 294193 h 17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5125" h="1765125">
                <a:moveTo>
                  <a:pt x="0" y="294193"/>
                </a:moveTo>
                <a:cubicBezTo>
                  <a:pt x="0" y="131715"/>
                  <a:pt x="131715" y="0"/>
                  <a:pt x="294193" y="0"/>
                </a:cubicBezTo>
                <a:lnTo>
                  <a:pt x="1470932" y="0"/>
                </a:lnTo>
                <a:cubicBezTo>
                  <a:pt x="1633410" y="0"/>
                  <a:pt x="1765125" y="131715"/>
                  <a:pt x="1765125" y="294193"/>
                </a:cubicBezTo>
                <a:lnTo>
                  <a:pt x="1765125" y="1470932"/>
                </a:lnTo>
                <a:cubicBezTo>
                  <a:pt x="1765125" y="1633410"/>
                  <a:pt x="1633410" y="1765125"/>
                  <a:pt x="1470932" y="1765125"/>
                </a:cubicBezTo>
                <a:lnTo>
                  <a:pt x="294193" y="1765125"/>
                </a:lnTo>
                <a:cubicBezTo>
                  <a:pt x="131715" y="1765125"/>
                  <a:pt x="0" y="1633410"/>
                  <a:pt x="0" y="1470932"/>
                </a:cubicBezTo>
                <a:lnTo>
                  <a:pt x="0" y="294193"/>
                </a:lnTo>
                <a:close/>
              </a:path>
            </a:pathLst>
          </a:custGeom>
          <a:solidFill>
            <a:srgbClr val="E20504"/>
          </a:solidFill>
        </p:spPr>
        <p:style>
          <a:lnRef idx="2">
            <a:schemeClr val="accent1"/>
          </a:lnRef>
          <a:fillRef idx="1">
            <a:schemeClr val="lt1"/>
          </a:fillRef>
          <a:effectRef idx="0">
            <a:schemeClr val="accent1"/>
          </a:effectRef>
          <a:fontRef idx="minor">
            <a:schemeClr val="dk1"/>
          </a:fontRef>
        </p:style>
        <p:txBody>
          <a:bodyPr spcFirstLastPara="0" vert="horz" wrap="square" lIns="184640" tIns="184640" rIns="184640" bIns="184640" numCol="1" spcCol="1270" anchor="ctr" anchorCtr="0">
            <a:noAutofit/>
          </a:bodyPr>
          <a:lstStyle/>
          <a:p>
            <a:pPr algn="ctr" defTabSz="1400140">
              <a:lnSpc>
                <a:spcPct val="90000"/>
              </a:lnSpc>
              <a:spcBef>
                <a:spcPct val="0"/>
              </a:spcBef>
              <a:spcAft>
                <a:spcPct val="35000"/>
              </a:spcAft>
            </a:pPr>
            <a:r>
              <a:rPr lang="en-US" dirty="0">
                <a:solidFill>
                  <a:schemeClr val="bg1"/>
                </a:solidFill>
              </a:rPr>
              <a:t>Roles and Responsibilities </a:t>
            </a:r>
          </a:p>
        </p:txBody>
      </p:sp>
      <p:sp>
        <p:nvSpPr>
          <p:cNvPr id="7" name="Freeform 6"/>
          <p:cNvSpPr/>
          <p:nvPr/>
        </p:nvSpPr>
        <p:spPr>
          <a:xfrm>
            <a:off x="4653838" y="1235913"/>
            <a:ext cx="2091221" cy="1337542"/>
          </a:xfrm>
          <a:custGeom>
            <a:avLst/>
            <a:gdLst>
              <a:gd name="connsiteX0" fmla="*/ 0 w 1765125"/>
              <a:gd name="connsiteY0" fmla="*/ 294193 h 1765125"/>
              <a:gd name="connsiteX1" fmla="*/ 294193 w 1765125"/>
              <a:gd name="connsiteY1" fmla="*/ 0 h 1765125"/>
              <a:gd name="connsiteX2" fmla="*/ 1470932 w 1765125"/>
              <a:gd name="connsiteY2" fmla="*/ 0 h 1765125"/>
              <a:gd name="connsiteX3" fmla="*/ 1765125 w 1765125"/>
              <a:gd name="connsiteY3" fmla="*/ 294193 h 1765125"/>
              <a:gd name="connsiteX4" fmla="*/ 1765125 w 1765125"/>
              <a:gd name="connsiteY4" fmla="*/ 1470932 h 1765125"/>
              <a:gd name="connsiteX5" fmla="*/ 1470932 w 1765125"/>
              <a:gd name="connsiteY5" fmla="*/ 1765125 h 1765125"/>
              <a:gd name="connsiteX6" fmla="*/ 294193 w 1765125"/>
              <a:gd name="connsiteY6" fmla="*/ 1765125 h 1765125"/>
              <a:gd name="connsiteX7" fmla="*/ 0 w 1765125"/>
              <a:gd name="connsiteY7" fmla="*/ 1470932 h 1765125"/>
              <a:gd name="connsiteX8" fmla="*/ 0 w 1765125"/>
              <a:gd name="connsiteY8" fmla="*/ 294193 h 17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5125" h="1765125">
                <a:moveTo>
                  <a:pt x="0" y="294193"/>
                </a:moveTo>
                <a:cubicBezTo>
                  <a:pt x="0" y="131715"/>
                  <a:pt x="131715" y="0"/>
                  <a:pt x="294193" y="0"/>
                </a:cubicBezTo>
                <a:lnTo>
                  <a:pt x="1470932" y="0"/>
                </a:lnTo>
                <a:cubicBezTo>
                  <a:pt x="1633410" y="0"/>
                  <a:pt x="1765125" y="131715"/>
                  <a:pt x="1765125" y="294193"/>
                </a:cubicBezTo>
                <a:lnTo>
                  <a:pt x="1765125" y="1470932"/>
                </a:lnTo>
                <a:cubicBezTo>
                  <a:pt x="1765125" y="1633410"/>
                  <a:pt x="1633410" y="1765125"/>
                  <a:pt x="1470932" y="1765125"/>
                </a:cubicBezTo>
                <a:lnTo>
                  <a:pt x="294193" y="1765125"/>
                </a:lnTo>
                <a:cubicBezTo>
                  <a:pt x="131715" y="1765125"/>
                  <a:pt x="0" y="1633410"/>
                  <a:pt x="0" y="1470932"/>
                </a:cubicBezTo>
                <a:lnTo>
                  <a:pt x="0" y="294193"/>
                </a:lnTo>
                <a:close/>
              </a:path>
            </a:pathLst>
          </a:custGeom>
          <a:solidFill>
            <a:srgbClr val="FFC000"/>
          </a:solidFill>
        </p:spPr>
        <p:style>
          <a:lnRef idx="2">
            <a:schemeClr val="accent1"/>
          </a:lnRef>
          <a:fillRef idx="1">
            <a:schemeClr val="lt1"/>
          </a:fillRef>
          <a:effectRef idx="0">
            <a:schemeClr val="accent1"/>
          </a:effectRef>
          <a:fontRef idx="minor">
            <a:schemeClr val="dk1"/>
          </a:fontRef>
        </p:style>
        <p:txBody>
          <a:bodyPr spcFirstLastPara="0" vert="horz" wrap="square" lIns="184640" tIns="184640" rIns="184640" bIns="184640" numCol="1" spcCol="1270" anchor="ctr" anchorCtr="0">
            <a:noAutofit/>
          </a:bodyPr>
          <a:lstStyle/>
          <a:p>
            <a:pPr algn="ctr" defTabSz="1400140">
              <a:lnSpc>
                <a:spcPct val="90000"/>
              </a:lnSpc>
              <a:spcBef>
                <a:spcPct val="0"/>
              </a:spcBef>
              <a:spcAft>
                <a:spcPct val="35000"/>
              </a:spcAft>
            </a:pPr>
            <a:r>
              <a:rPr lang="en-US" dirty="0">
                <a:solidFill>
                  <a:schemeClr val="bg1"/>
                </a:solidFill>
              </a:rPr>
              <a:t>Values and Ethics</a:t>
            </a:r>
          </a:p>
        </p:txBody>
      </p:sp>
      <p:sp>
        <p:nvSpPr>
          <p:cNvPr id="8" name="Freeform 7"/>
          <p:cNvSpPr/>
          <p:nvPr/>
        </p:nvSpPr>
        <p:spPr>
          <a:xfrm>
            <a:off x="2401751" y="2676342"/>
            <a:ext cx="2091221" cy="1337542"/>
          </a:xfrm>
          <a:custGeom>
            <a:avLst/>
            <a:gdLst>
              <a:gd name="connsiteX0" fmla="*/ 0 w 1765125"/>
              <a:gd name="connsiteY0" fmla="*/ 294193 h 1765125"/>
              <a:gd name="connsiteX1" fmla="*/ 294193 w 1765125"/>
              <a:gd name="connsiteY1" fmla="*/ 0 h 1765125"/>
              <a:gd name="connsiteX2" fmla="*/ 1470932 w 1765125"/>
              <a:gd name="connsiteY2" fmla="*/ 0 h 1765125"/>
              <a:gd name="connsiteX3" fmla="*/ 1765125 w 1765125"/>
              <a:gd name="connsiteY3" fmla="*/ 294193 h 1765125"/>
              <a:gd name="connsiteX4" fmla="*/ 1765125 w 1765125"/>
              <a:gd name="connsiteY4" fmla="*/ 1470932 h 1765125"/>
              <a:gd name="connsiteX5" fmla="*/ 1470932 w 1765125"/>
              <a:gd name="connsiteY5" fmla="*/ 1765125 h 1765125"/>
              <a:gd name="connsiteX6" fmla="*/ 294193 w 1765125"/>
              <a:gd name="connsiteY6" fmla="*/ 1765125 h 1765125"/>
              <a:gd name="connsiteX7" fmla="*/ 0 w 1765125"/>
              <a:gd name="connsiteY7" fmla="*/ 1470932 h 1765125"/>
              <a:gd name="connsiteX8" fmla="*/ 0 w 1765125"/>
              <a:gd name="connsiteY8" fmla="*/ 294193 h 17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5125" h="1765125">
                <a:moveTo>
                  <a:pt x="0" y="294193"/>
                </a:moveTo>
                <a:cubicBezTo>
                  <a:pt x="0" y="131715"/>
                  <a:pt x="131715" y="0"/>
                  <a:pt x="294193" y="0"/>
                </a:cubicBezTo>
                <a:lnTo>
                  <a:pt x="1470932" y="0"/>
                </a:lnTo>
                <a:cubicBezTo>
                  <a:pt x="1633410" y="0"/>
                  <a:pt x="1765125" y="131715"/>
                  <a:pt x="1765125" y="294193"/>
                </a:cubicBezTo>
                <a:lnTo>
                  <a:pt x="1765125" y="1470932"/>
                </a:lnTo>
                <a:cubicBezTo>
                  <a:pt x="1765125" y="1633410"/>
                  <a:pt x="1633410" y="1765125"/>
                  <a:pt x="1470932" y="1765125"/>
                </a:cubicBezTo>
                <a:lnTo>
                  <a:pt x="294193" y="1765125"/>
                </a:lnTo>
                <a:cubicBezTo>
                  <a:pt x="131715" y="1765125"/>
                  <a:pt x="0" y="1633410"/>
                  <a:pt x="0" y="1470932"/>
                </a:cubicBezTo>
                <a:lnTo>
                  <a:pt x="0" y="294193"/>
                </a:lnTo>
                <a:close/>
              </a:path>
            </a:pathLst>
          </a:custGeom>
          <a:solidFill>
            <a:srgbClr val="92D050"/>
          </a:solidFill>
        </p:spPr>
        <p:style>
          <a:lnRef idx="2">
            <a:schemeClr val="accent1"/>
          </a:lnRef>
          <a:fillRef idx="1">
            <a:schemeClr val="lt1"/>
          </a:fillRef>
          <a:effectRef idx="0">
            <a:schemeClr val="accent1"/>
          </a:effectRef>
          <a:fontRef idx="minor">
            <a:schemeClr val="dk1"/>
          </a:fontRef>
        </p:style>
        <p:txBody>
          <a:bodyPr spcFirstLastPara="0" vert="horz" wrap="square" lIns="184640" tIns="184640" rIns="184640" bIns="184640" numCol="1" spcCol="1270" anchor="ctr" anchorCtr="0">
            <a:noAutofit/>
          </a:bodyPr>
          <a:lstStyle/>
          <a:p>
            <a:pPr algn="ctr" defTabSz="1400140">
              <a:lnSpc>
                <a:spcPct val="90000"/>
              </a:lnSpc>
              <a:spcBef>
                <a:spcPct val="0"/>
              </a:spcBef>
              <a:spcAft>
                <a:spcPct val="35000"/>
              </a:spcAft>
            </a:pPr>
            <a:r>
              <a:rPr lang="en-US" dirty="0">
                <a:solidFill>
                  <a:schemeClr val="bg1"/>
                </a:solidFill>
              </a:rPr>
              <a:t>Communication</a:t>
            </a:r>
          </a:p>
        </p:txBody>
      </p:sp>
      <p:sp>
        <p:nvSpPr>
          <p:cNvPr id="9" name="Freeform 8"/>
          <p:cNvSpPr/>
          <p:nvPr/>
        </p:nvSpPr>
        <p:spPr>
          <a:xfrm>
            <a:off x="4653838" y="2676342"/>
            <a:ext cx="2091221" cy="1337542"/>
          </a:xfrm>
          <a:custGeom>
            <a:avLst/>
            <a:gdLst>
              <a:gd name="connsiteX0" fmla="*/ 0 w 1765125"/>
              <a:gd name="connsiteY0" fmla="*/ 294193 h 1765125"/>
              <a:gd name="connsiteX1" fmla="*/ 294193 w 1765125"/>
              <a:gd name="connsiteY1" fmla="*/ 0 h 1765125"/>
              <a:gd name="connsiteX2" fmla="*/ 1470932 w 1765125"/>
              <a:gd name="connsiteY2" fmla="*/ 0 h 1765125"/>
              <a:gd name="connsiteX3" fmla="*/ 1765125 w 1765125"/>
              <a:gd name="connsiteY3" fmla="*/ 294193 h 1765125"/>
              <a:gd name="connsiteX4" fmla="*/ 1765125 w 1765125"/>
              <a:gd name="connsiteY4" fmla="*/ 1470932 h 1765125"/>
              <a:gd name="connsiteX5" fmla="*/ 1470932 w 1765125"/>
              <a:gd name="connsiteY5" fmla="*/ 1765125 h 1765125"/>
              <a:gd name="connsiteX6" fmla="*/ 294193 w 1765125"/>
              <a:gd name="connsiteY6" fmla="*/ 1765125 h 1765125"/>
              <a:gd name="connsiteX7" fmla="*/ 0 w 1765125"/>
              <a:gd name="connsiteY7" fmla="*/ 1470932 h 1765125"/>
              <a:gd name="connsiteX8" fmla="*/ 0 w 1765125"/>
              <a:gd name="connsiteY8" fmla="*/ 294193 h 17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5125" h="1765125">
                <a:moveTo>
                  <a:pt x="0" y="294193"/>
                </a:moveTo>
                <a:cubicBezTo>
                  <a:pt x="0" y="131715"/>
                  <a:pt x="131715" y="0"/>
                  <a:pt x="294193" y="0"/>
                </a:cubicBezTo>
                <a:lnTo>
                  <a:pt x="1470932" y="0"/>
                </a:lnTo>
                <a:cubicBezTo>
                  <a:pt x="1633410" y="0"/>
                  <a:pt x="1765125" y="131715"/>
                  <a:pt x="1765125" y="294193"/>
                </a:cubicBezTo>
                <a:lnTo>
                  <a:pt x="1765125" y="1470932"/>
                </a:lnTo>
                <a:cubicBezTo>
                  <a:pt x="1765125" y="1633410"/>
                  <a:pt x="1633410" y="1765125"/>
                  <a:pt x="1470932" y="1765125"/>
                </a:cubicBezTo>
                <a:lnTo>
                  <a:pt x="294193" y="1765125"/>
                </a:lnTo>
                <a:cubicBezTo>
                  <a:pt x="131715" y="1765125"/>
                  <a:pt x="0" y="1633410"/>
                  <a:pt x="0" y="1470932"/>
                </a:cubicBezTo>
                <a:lnTo>
                  <a:pt x="0" y="294193"/>
                </a:lnTo>
                <a:close/>
              </a:path>
            </a:pathLst>
          </a:cu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spcFirstLastPara="0" vert="horz" wrap="square" lIns="184640" tIns="184640" rIns="184640" bIns="184640" numCol="1" spcCol="1270" anchor="ctr" anchorCtr="0">
            <a:noAutofit/>
          </a:bodyPr>
          <a:lstStyle/>
          <a:p>
            <a:pPr algn="ctr" defTabSz="1400140">
              <a:lnSpc>
                <a:spcPct val="90000"/>
              </a:lnSpc>
              <a:spcBef>
                <a:spcPct val="0"/>
              </a:spcBef>
              <a:spcAft>
                <a:spcPct val="35000"/>
              </a:spcAft>
            </a:pPr>
            <a:r>
              <a:rPr lang="en-US" dirty="0">
                <a:solidFill>
                  <a:schemeClr val="bg1"/>
                </a:solidFill>
              </a:rPr>
              <a:t>Teamwork</a:t>
            </a:r>
          </a:p>
        </p:txBody>
      </p:sp>
      <p:grpSp>
        <p:nvGrpSpPr>
          <p:cNvPr id="10" name="Group 9"/>
          <p:cNvGrpSpPr/>
          <p:nvPr/>
        </p:nvGrpSpPr>
        <p:grpSpPr>
          <a:xfrm>
            <a:off x="4125615" y="1397007"/>
            <a:ext cx="902297" cy="902297"/>
            <a:chOff x="1279150" y="0"/>
            <a:chExt cx="1203063" cy="1203063"/>
          </a:xfrm>
        </p:grpSpPr>
        <p:sp>
          <p:nvSpPr>
            <p:cNvPr id="11" name="Isosceles Triangle 10"/>
            <p:cNvSpPr/>
            <p:nvPr/>
          </p:nvSpPr>
          <p:spPr>
            <a:xfrm>
              <a:off x="1279150" y="0"/>
              <a:ext cx="1203063" cy="1203063"/>
            </a:xfrm>
            <a:prstGeom prst="triangl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350"/>
            </a:p>
          </p:txBody>
        </p:sp>
        <p:sp>
          <p:nvSpPr>
            <p:cNvPr id="12" name="Isosceles Triangle 4"/>
            <p:cNvSpPr/>
            <p:nvPr/>
          </p:nvSpPr>
          <p:spPr>
            <a:xfrm>
              <a:off x="1436888" y="601532"/>
              <a:ext cx="874888" cy="6015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050" dirty="0">
                  <a:solidFill>
                    <a:prstClr val="white"/>
                  </a:solidFill>
                </a:rPr>
                <a:t>Clinical Practice</a:t>
              </a:r>
            </a:p>
          </p:txBody>
        </p:sp>
      </p:grpSp>
      <p:grpSp>
        <p:nvGrpSpPr>
          <p:cNvPr id="13" name="Group 12"/>
          <p:cNvGrpSpPr/>
          <p:nvPr/>
        </p:nvGrpSpPr>
        <p:grpSpPr>
          <a:xfrm>
            <a:off x="3674338" y="2302756"/>
            <a:ext cx="902297" cy="902297"/>
            <a:chOff x="674443" y="1203063"/>
            <a:chExt cx="1203063" cy="1203063"/>
          </a:xfrm>
        </p:grpSpPr>
        <p:sp>
          <p:nvSpPr>
            <p:cNvPr id="14" name="Isosceles Triangle 13"/>
            <p:cNvSpPr/>
            <p:nvPr/>
          </p:nvSpPr>
          <p:spPr>
            <a:xfrm>
              <a:off x="674443" y="1203063"/>
              <a:ext cx="1203063" cy="1203063"/>
            </a:xfrm>
            <a:prstGeom prst="triangl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350"/>
            </a:p>
          </p:txBody>
        </p:sp>
        <p:sp>
          <p:nvSpPr>
            <p:cNvPr id="15" name="Isosceles Triangle 4"/>
            <p:cNvSpPr/>
            <p:nvPr/>
          </p:nvSpPr>
          <p:spPr>
            <a:xfrm>
              <a:off x="869440" y="1804595"/>
              <a:ext cx="896516" cy="6015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050" dirty="0">
                  <a:solidFill>
                    <a:prstClr val="white"/>
                  </a:solidFill>
                </a:rPr>
                <a:t>Research</a:t>
              </a:r>
            </a:p>
          </p:txBody>
        </p:sp>
      </p:grpSp>
      <p:grpSp>
        <p:nvGrpSpPr>
          <p:cNvPr id="19" name="Group 18"/>
          <p:cNvGrpSpPr/>
          <p:nvPr/>
        </p:nvGrpSpPr>
        <p:grpSpPr>
          <a:xfrm>
            <a:off x="4126978" y="2304673"/>
            <a:ext cx="902297" cy="902297"/>
            <a:chOff x="1279150" y="1203063"/>
            <a:chExt cx="1203063" cy="1203063"/>
          </a:xfrm>
        </p:grpSpPr>
        <p:sp>
          <p:nvSpPr>
            <p:cNvPr id="20" name="Isosceles Triangle 19"/>
            <p:cNvSpPr/>
            <p:nvPr/>
          </p:nvSpPr>
          <p:spPr>
            <a:xfrm rot="10800000">
              <a:off x="1279150" y="1203063"/>
              <a:ext cx="1203063" cy="1203063"/>
            </a:xfrm>
            <a:prstGeom prst="triangl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350"/>
            </a:p>
          </p:txBody>
        </p:sp>
        <p:sp>
          <p:nvSpPr>
            <p:cNvPr id="21" name="Isosceles Triangle 4"/>
            <p:cNvSpPr/>
            <p:nvPr/>
          </p:nvSpPr>
          <p:spPr>
            <a:xfrm>
              <a:off x="1435072" y="1273618"/>
              <a:ext cx="874888" cy="6015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575" tIns="28575" rIns="28575" bIns="28575" numCol="1" spcCol="1270" anchor="ctr" anchorCtr="0">
              <a:noAutofit/>
            </a:bodyPr>
            <a:lstStyle/>
            <a:p>
              <a:pPr algn="ctr" defTabSz="333367">
                <a:lnSpc>
                  <a:spcPct val="50000"/>
                </a:lnSpc>
                <a:spcBef>
                  <a:spcPct val="0"/>
                </a:spcBef>
                <a:spcAft>
                  <a:spcPct val="35000"/>
                </a:spcAft>
              </a:pPr>
              <a:r>
                <a:rPr lang="en-US" sz="1050" dirty="0">
                  <a:solidFill>
                    <a:prstClr val="white"/>
                  </a:solidFill>
                </a:rPr>
                <a:t> Students </a:t>
              </a:r>
            </a:p>
            <a:p>
              <a:pPr algn="ctr" defTabSz="333367">
                <a:lnSpc>
                  <a:spcPct val="50000"/>
                </a:lnSpc>
                <a:spcBef>
                  <a:spcPct val="0"/>
                </a:spcBef>
                <a:spcAft>
                  <a:spcPct val="35000"/>
                </a:spcAft>
              </a:pPr>
              <a:r>
                <a:rPr lang="en-US" sz="1050" dirty="0">
                  <a:solidFill>
                    <a:prstClr val="white"/>
                  </a:solidFill>
                </a:rPr>
                <a:t>&amp;   </a:t>
              </a:r>
            </a:p>
            <a:p>
              <a:pPr algn="ctr" defTabSz="333367">
                <a:lnSpc>
                  <a:spcPct val="50000"/>
                </a:lnSpc>
                <a:spcBef>
                  <a:spcPct val="0"/>
                </a:spcBef>
                <a:spcAft>
                  <a:spcPct val="35000"/>
                </a:spcAft>
              </a:pPr>
              <a:r>
                <a:rPr lang="en-US" sz="1050" dirty="0">
                  <a:solidFill>
                    <a:prstClr val="white"/>
                  </a:solidFill>
                </a:rPr>
                <a:t>Faculty</a:t>
              </a:r>
            </a:p>
          </p:txBody>
        </p:sp>
      </p:grpSp>
      <p:grpSp>
        <p:nvGrpSpPr>
          <p:cNvPr id="22" name="Group 21"/>
          <p:cNvGrpSpPr/>
          <p:nvPr/>
        </p:nvGrpSpPr>
        <p:grpSpPr>
          <a:xfrm>
            <a:off x="4577445" y="2302778"/>
            <a:ext cx="902297" cy="902297"/>
            <a:chOff x="1880681" y="1203063"/>
            <a:chExt cx="1203063" cy="1203063"/>
          </a:xfrm>
        </p:grpSpPr>
        <p:sp>
          <p:nvSpPr>
            <p:cNvPr id="23" name="Isosceles Triangle 22"/>
            <p:cNvSpPr/>
            <p:nvPr/>
          </p:nvSpPr>
          <p:spPr>
            <a:xfrm>
              <a:off x="1880681" y="1203063"/>
              <a:ext cx="1203063" cy="1203063"/>
            </a:xfrm>
            <a:prstGeom prst="triangl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350"/>
            </a:p>
          </p:txBody>
        </p:sp>
        <p:sp>
          <p:nvSpPr>
            <p:cNvPr id="24" name="Isosceles Triangle 6"/>
            <p:cNvSpPr/>
            <p:nvPr/>
          </p:nvSpPr>
          <p:spPr>
            <a:xfrm>
              <a:off x="2024872" y="1804595"/>
              <a:ext cx="906884" cy="6015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050" dirty="0">
                  <a:solidFill>
                    <a:prstClr val="white"/>
                  </a:solidFill>
                </a:rPr>
                <a:t>Education</a:t>
              </a:r>
            </a:p>
          </p:txBody>
        </p:sp>
      </p:grpSp>
      <p:sp>
        <p:nvSpPr>
          <p:cNvPr id="25" name="TextBox 24"/>
          <p:cNvSpPr txBox="1"/>
          <p:nvPr/>
        </p:nvSpPr>
        <p:spPr>
          <a:xfrm>
            <a:off x="3471675" y="4050099"/>
            <a:ext cx="2143288" cy="923330"/>
          </a:xfrm>
          <a:prstGeom prst="rect">
            <a:avLst/>
          </a:prstGeom>
          <a:noFill/>
        </p:spPr>
        <p:txBody>
          <a:bodyPr wrap="square" rtlCol="0">
            <a:spAutoFit/>
          </a:bodyPr>
          <a:lstStyle/>
          <a:p>
            <a:pPr algn="ctr"/>
            <a:r>
              <a:rPr lang="en-US" sz="2700" dirty="0">
                <a:solidFill>
                  <a:prstClr val="black"/>
                </a:solidFill>
              </a:rPr>
              <a:t>Provider Satisfaction</a:t>
            </a:r>
          </a:p>
        </p:txBody>
      </p:sp>
      <p:sp>
        <p:nvSpPr>
          <p:cNvPr id="17" name="TextBox 16"/>
          <p:cNvSpPr txBox="1"/>
          <p:nvPr/>
        </p:nvSpPr>
        <p:spPr>
          <a:xfrm>
            <a:off x="588333" y="2133039"/>
            <a:ext cx="2143288" cy="830997"/>
          </a:xfrm>
          <a:prstGeom prst="rect">
            <a:avLst/>
          </a:prstGeom>
          <a:noFill/>
        </p:spPr>
        <p:txBody>
          <a:bodyPr wrap="square" rtlCol="0">
            <a:spAutoFit/>
          </a:bodyPr>
          <a:lstStyle/>
          <a:p>
            <a:pPr algn="ctr"/>
            <a:r>
              <a:rPr lang="en-US" sz="2400" dirty="0">
                <a:solidFill>
                  <a:prstClr val="black"/>
                </a:solidFill>
              </a:rPr>
              <a:t>Population Health</a:t>
            </a:r>
          </a:p>
        </p:txBody>
      </p:sp>
    </p:spTree>
    <p:extLst>
      <p:ext uri="{BB962C8B-B14F-4D97-AF65-F5344CB8AC3E}">
        <p14:creationId xmlns:p14="http://schemas.microsoft.com/office/powerpoint/2010/main" val="149273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6" grpId="0"/>
      <p:bldP spid="18" grpId="0"/>
      <p:bldP spid="6" grpId="0" animBg="1"/>
      <p:bldP spid="7" grpId="0" animBg="1"/>
      <p:bldP spid="8" grpId="0" animBg="1"/>
      <p:bldP spid="9" grpId="0" animBg="1"/>
      <p:bldP spid="25"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1" y="482600"/>
            <a:ext cx="1943099" cy="3746500"/>
          </a:xfrm>
        </p:spPr>
        <p:txBody>
          <a:bodyPr>
            <a:normAutofit/>
          </a:bodyPr>
          <a:lstStyle/>
          <a:p>
            <a:r>
              <a:rPr lang="en-US" b="1">
                <a:solidFill>
                  <a:srgbClr val="FFFFFF"/>
                </a:solidFill>
                <a:cs typeface="Calibri" panose="020F0502020204030204" pitchFamily="34" charset="0"/>
              </a:rPr>
              <a:t>Additional Databases</a:t>
            </a:r>
          </a:p>
        </p:txBody>
      </p:sp>
      <p:sp>
        <p:nvSpPr>
          <p:cNvPr id="5" name="Rectangle 4">
            <a:hlinkClick r:id="rId3"/>
          </p:cNvPr>
          <p:cNvSpPr/>
          <p:nvPr/>
        </p:nvSpPr>
        <p:spPr>
          <a:xfrm>
            <a:off x="7486650" y="57150"/>
            <a:ext cx="457200"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pic>
        <p:nvPicPr>
          <p:cNvPr id="7" name="Content Placeholder 6">
            <a:hlinkClick r:id="rId4"/>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70904" y="188696"/>
            <a:ext cx="6812392" cy="4766107"/>
          </a:xfrm>
          <a:prstGeom prst="rect">
            <a:avLst/>
          </a:prstGeom>
        </p:spPr>
      </p:pic>
    </p:spTree>
    <p:extLst>
      <p:ext uri="{BB962C8B-B14F-4D97-AF65-F5344CB8AC3E}">
        <p14:creationId xmlns:p14="http://schemas.microsoft.com/office/powerpoint/2010/main" val="2343656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8580" y="600005"/>
            <a:ext cx="7676075" cy="3938339"/>
          </a:xfrm>
          <a:prstGeom prst="rect">
            <a:avLst/>
          </a:prstGeom>
        </p:spPr>
      </p:pic>
    </p:spTree>
    <p:extLst>
      <p:ext uri="{BB962C8B-B14F-4D97-AF65-F5344CB8AC3E}">
        <p14:creationId xmlns:p14="http://schemas.microsoft.com/office/powerpoint/2010/main" val="2223239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E00D3B-9130-C3D1-835E-1AFB8DA9C903}"/>
              </a:ext>
            </a:extLst>
          </p:cNvPr>
          <p:cNvPicPr>
            <a:picLocks noChangeAspect="1"/>
          </p:cNvPicPr>
          <p:nvPr/>
        </p:nvPicPr>
        <p:blipFill>
          <a:blip r:embed="rId2"/>
          <a:stretch>
            <a:fillRect/>
          </a:stretch>
        </p:blipFill>
        <p:spPr>
          <a:xfrm>
            <a:off x="540909" y="316541"/>
            <a:ext cx="8451613" cy="4310323"/>
          </a:xfrm>
          <a:prstGeom prst="rect">
            <a:avLst/>
          </a:prstGeom>
        </p:spPr>
      </p:pic>
    </p:spTree>
    <p:extLst>
      <p:ext uri="{BB962C8B-B14F-4D97-AF65-F5344CB8AC3E}">
        <p14:creationId xmlns:p14="http://schemas.microsoft.com/office/powerpoint/2010/main" val="2941175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907" y="909701"/>
            <a:ext cx="7016781" cy="3324098"/>
          </a:xfrm>
        </p:spPr>
        <p:txBody>
          <a:bodyPr vert="horz" lIns="68580" tIns="34290" rIns="68580" bIns="34290" rtlCol="0" anchor="ctr">
            <a:normAutofit/>
          </a:bodyPr>
          <a:lstStyle/>
          <a:p>
            <a:pPr algn="r"/>
            <a:r>
              <a:rPr lang="en-US" sz="4950" dirty="0"/>
              <a:t>Point of Care Resources &amp; E-Books</a:t>
            </a:r>
          </a:p>
        </p:txBody>
      </p:sp>
      <p:sp>
        <p:nvSpPr>
          <p:cNvPr id="4" name="Rectangle 3">
            <a:hlinkClick r:id="rId3"/>
          </p:cNvPr>
          <p:cNvSpPr/>
          <p:nvPr/>
        </p:nvSpPr>
        <p:spPr>
          <a:xfrm>
            <a:off x="7486650" y="57150"/>
            <a:ext cx="457200"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40996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5664693" cy="5143500"/>
          </a:xfrm>
          <a:prstGeom prst="rect">
            <a:avLst/>
          </a:prstGeom>
        </p:spPr>
      </p:pic>
      <p:sp>
        <p:nvSpPr>
          <p:cNvPr id="2" name="Title 1"/>
          <p:cNvSpPr>
            <a:spLocks noGrp="1"/>
          </p:cNvSpPr>
          <p:nvPr>
            <p:ph type="title"/>
          </p:nvPr>
        </p:nvSpPr>
        <p:spPr>
          <a:xfrm>
            <a:off x="5928851" y="1473200"/>
            <a:ext cx="2441243" cy="1816098"/>
          </a:xfrm>
        </p:spPr>
        <p:txBody>
          <a:bodyPr vert="horz" lIns="68580" tIns="34290" rIns="68580" bIns="34290" rtlCol="0" anchor="b">
            <a:normAutofit/>
          </a:bodyPr>
          <a:lstStyle/>
          <a:p>
            <a:pPr algn="r"/>
            <a:r>
              <a:rPr lang="en-US" sz="3600"/>
              <a:t>UpToDate</a:t>
            </a:r>
          </a:p>
        </p:txBody>
      </p:sp>
      <p:sp>
        <p:nvSpPr>
          <p:cNvPr id="6" name="Rectangle 5">
            <a:hlinkClick r:id="rId5"/>
          </p:cNvPr>
          <p:cNvSpPr/>
          <p:nvPr/>
        </p:nvSpPr>
        <p:spPr>
          <a:xfrm>
            <a:off x="7486650" y="57150"/>
            <a:ext cx="457200"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2923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700" y="3403600"/>
            <a:ext cx="7595394" cy="698506"/>
          </a:xfrm>
        </p:spPr>
        <p:txBody>
          <a:bodyPr vert="horz" lIns="68580" tIns="34290" rIns="68580" bIns="34290" rtlCol="0" anchor="b">
            <a:normAutofit/>
          </a:bodyPr>
          <a:lstStyle/>
          <a:p>
            <a:pPr algn="r"/>
            <a:r>
              <a:rPr lang="en-US" sz="3000" dirty="0"/>
              <a:t>Drug Resources:  Micromedex</a:t>
            </a:r>
          </a:p>
        </p:txBody>
      </p:sp>
      <p:pic>
        <p:nvPicPr>
          <p:cNvPr id="3" name="Picture 2" descr="A screenshot of a computer&#10;&#10;Description automatically generated"/>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2150" y="484138"/>
            <a:ext cx="7759700" cy="28036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5" name="Rectangle 4">
            <a:hlinkClick r:id="rId4"/>
          </p:cNvPr>
          <p:cNvSpPr/>
          <p:nvPr/>
        </p:nvSpPr>
        <p:spPr>
          <a:xfrm>
            <a:off x="7486650" y="57150"/>
            <a:ext cx="457200"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6829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399" y="91222"/>
            <a:ext cx="6441273" cy="1108928"/>
          </a:xfrm>
        </p:spPr>
        <p:txBody>
          <a:bodyPr>
            <a:normAutofit/>
          </a:bodyPr>
          <a:lstStyle/>
          <a:p>
            <a:r>
              <a:rPr lang="en-US" sz="3300" dirty="0">
                <a:cs typeface="Calibri" panose="020F0502020204030204" pitchFamily="34" charset="0"/>
              </a:rPr>
              <a:t>Drug Resources: Lexi-Comp</a:t>
            </a:r>
          </a:p>
        </p:txBody>
      </p:sp>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577516" y="1092089"/>
            <a:ext cx="8034212" cy="3602261"/>
          </a:xfrm>
        </p:spPr>
      </p:pic>
      <p:sp>
        <p:nvSpPr>
          <p:cNvPr id="5" name="Rectangle 4">
            <a:hlinkClick r:id="rId5"/>
          </p:cNvPr>
          <p:cNvSpPr/>
          <p:nvPr/>
        </p:nvSpPr>
        <p:spPr>
          <a:xfrm>
            <a:off x="7486650" y="57150"/>
            <a:ext cx="457200"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05058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902" y="479323"/>
            <a:ext cx="2596898" cy="4181579"/>
          </a:xfrm>
        </p:spPr>
        <p:txBody>
          <a:bodyPr>
            <a:normAutofit/>
          </a:bodyPr>
          <a:lstStyle/>
          <a:p>
            <a:r>
              <a:rPr lang="en-US" sz="3000">
                <a:solidFill>
                  <a:srgbClr val="FFFFFF"/>
                </a:solidFill>
                <a:cs typeface="Calibri" panose="020F0502020204030204" pitchFamily="34" charset="0"/>
              </a:rPr>
              <a:t>Additional Databases</a:t>
            </a:r>
          </a:p>
        </p:txBody>
      </p:sp>
      <p:sp>
        <p:nvSpPr>
          <p:cNvPr id="5" name="Rectangle 4">
            <a:hlinkClick r:id="rId3"/>
          </p:cNvPr>
          <p:cNvSpPr/>
          <p:nvPr/>
        </p:nvSpPr>
        <p:spPr>
          <a:xfrm>
            <a:off x="7486650" y="57150"/>
            <a:ext cx="457200"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pic>
        <p:nvPicPr>
          <p:cNvPr id="7" name="Content Placeholder 6">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8353" y="57150"/>
            <a:ext cx="6418559" cy="4490573"/>
          </a:xfrm>
          <a:prstGeom prst="rect">
            <a:avLst/>
          </a:prstGeom>
        </p:spPr>
      </p:pic>
      <p:sp>
        <p:nvSpPr>
          <p:cNvPr id="6" name="Oval 5"/>
          <p:cNvSpPr/>
          <p:nvPr/>
        </p:nvSpPr>
        <p:spPr>
          <a:xfrm>
            <a:off x="3054099" y="2431690"/>
            <a:ext cx="790025" cy="27684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p:cNvSpPr/>
          <p:nvPr/>
        </p:nvSpPr>
        <p:spPr>
          <a:xfrm>
            <a:off x="965200" y="2571751"/>
            <a:ext cx="1368788" cy="5986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908315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58" y="1011107"/>
            <a:ext cx="3807173" cy="1950758"/>
          </a:xfrm>
        </p:spPr>
        <p:txBody>
          <a:bodyPr vert="horz" lIns="68580" tIns="34290" rIns="68580" bIns="34290" rtlCol="0" anchor="b">
            <a:normAutofit/>
          </a:bodyPr>
          <a:lstStyle/>
          <a:p>
            <a:pPr algn="r"/>
            <a:r>
              <a:rPr lang="en-US" sz="3600" dirty="0" err="1"/>
              <a:t>ClinicalKey</a:t>
            </a:r>
            <a:r>
              <a:rPr lang="en-US" sz="3600" dirty="0"/>
              <a:t> &amp; </a:t>
            </a:r>
            <a:r>
              <a:rPr lang="en-US" sz="3600" dirty="0" err="1"/>
              <a:t>AccessMedicine</a:t>
            </a:r>
            <a:endParaRPr lang="en-US" sz="3600" dirty="0"/>
          </a:p>
        </p:txBody>
      </p:sp>
      <p:pic>
        <p:nvPicPr>
          <p:cNvPr id="5" name="Picture 4">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6532" y="750862"/>
            <a:ext cx="3903269" cy="1463726"/>
          </a:xfrm>
          <a:prstGeom prst="roundRect">
            <a:avLst>
              <a:gd name="adj" fmla="val 5453"/>
            </a:avLst>
          </a:prstGeom>
          <a:ln w="50800" cap="sq" cmpd="dbl">
            <a:noFill/>
            <a:miter lim="800000"/>
          </a:ln>
          <a:effectLst/>
        </p:spPr>
      </p:pic>
      <p:pic>
        <p:nvPicPr>
          <p:cNvPr id="4" name="Content Placeholder 3">
            <a:hlinkClick r:id="rId3"/>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56532" y="2961865"/>
            <a:ext cx="3903269" cy="1375902"/>
          </a:xfrm>
          <a:prstGeom prst="roundRect">
            <a:avLst>
              <a:gd name="adj" fmla="val 5453"/>
            </a:avLst>
          </a:prstGeom>
          <a:ln w="50800" cap="sq" cmpd="dbl">
            <a:noFill/>
            <a:miter lim="800000"/>
          </a:ln>
          <a:effectLst/>
        </p:spPr>
      </p:pic>
      <p:sp>
        <p:nvSpPr>
          <p:cNvPr id="6" name="Rectangle 5">
            <a:hlinkClick r:id="rId6"/>
          </p:cNvPr>
          <p:cNvSpPr/>
          <p:nvPr/>
        </p:nvSpPr>
        <p:spPr>
          <a:xfrm>
            <a:off x="7486650" y="57150"/>
            <a:ext cx="457200"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82104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Programming data on computer monitor">
            <a:extLst>
              <a:ext uri="{FF2B5EF4-FFF2-40B4-BE49-F238E27FC236}">
                <a16:creationId xmlns:a16="http://schemas.microsoft.com/office/drawing/2014/main" id="{41087DEC-B7F0-076D-D456-B866AD0E23FA}"/>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rcRect/>
          <a:stretch/>
        </p:blipFill>
        <p:spPr>
          <a:xfrm>
            <a:off x="15" y="7"/>
            <a:ext cx="9143985" cy="5143493"/>
          </a:xfrm>
          <a:prstGeom prst="rect">
            <a:avLst/>
          </a:prstGeom>
        </p:spPr>
      </p:pic>
      <p:sp>
        <p:nvSpPr>
          <p:cNvPr id="16" name="Title 1"/>
          <p:cNvSpPr>
            <a:spLocks noGrp="1"/>
          </p:cNvSpPr>
          <p:nvPr>
            <p:ph type="title"/>
          </p:nvPr>
        </p:nvSpPr>
        <p:spPr>
          <a:xfrm>
            <a:off x="2971799" y="1473200"/>
            <a:ext cx="5398295" cy="1816098"/>
          </a:xfrm>
        </p:spPr>
        <p:txBody>
          <a:bodyPr vert="horz" lIns="68580" tIns="34290" rIns="68580" bIns="34290" rtlCol="0" anchor="b">
            <a:normAutofit/>
          </a:bodyPr>
          <a:lstStyle/>
          <a:p>
            <a:pPr algn="r"/>
            <a:r>
              <a:rPr lang="en-US" sz="3600"/>
              <a:t>RefWorks – Reference Management Software</a:t>
            </a:r>
          </a:p>
        </p:txBody>
      </p:sp>
    </p:spTree>
    <p:extLst>
      <p:ext uri="{BB962C8B-B14F-4D97-AF65-F5344CB8AC3E}">
        <p14:creationId xmlns:p14="http://schemas.microsoft.com/office/powerpoint/2010/main" val="1254789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92D3E2AE-FA2D-4096-BF79-B07321D9C90F}"/>
              </a:ext>
            </a:extLst>
          </p:cNvPr>
          <p:cNvGrpSpPr>
            <a:grpSpLocks/>
          </p:cNvGrpSpPr>
          <p:nvPr/>
        </p:nvGrpSpPr>
        <p:grpSpPr bwMode="auto">
          <a:xfrm rot="5400000">
            <a:off x="2000250" y="-2000250"/>
            <a:ext cx="5143500" cy="9144000"/>
            <a:chOff x="106756199" y="105613199"/>
            <a:chExt cx="6858002" cy="8997697"/>
          </a:xfrm>
        </p:grpSpPr>
        <p:sp>
          <p:nvSpPr>
            <p:cNvPr id="9" name="Rectangle 3" hidden="1">
              <a:extLst>
                <a:ext uri="{FF2B5EF4-FFF2-40B4-BE49-F238E27FC236}">
                  <a16:creationId xmlns:a16="http://schemas.microsoft.com/office/drawing/2014/main" id="{B9B89718-9476-4B52-A2B5-89531B789129}"/>
                </a:ext>
              </a:extLst>
            </p:cNvPr>
            <p:cNvSpPr>
              <a:spLocks noChangeArrowheads="1"/>
            </p:cNvSpPr>
            <p:nvPr/>
          </p:nvSpPr>
          <p:spPr bwMode="auto">
            <a:xfrm>
              <a:off x="106756200" y="105613200"/>
              <a:ext cx="6858000" cy="8997696"/>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0" name="Rectangle 4">
              <a:extLst>
                <a:ext uri="{FF2B5EF4-FFF2-40B4-BE49-F238E27FC236}">
                  <a16:creationId xmlns:a16="http://schemas.microsoft.com/office/drawing/2014/main" id="{DA400C8A-43B8-48B3-8627-95D07E84E807}"/>
                </a:ext>
              </a:extLst>
            </p:cNvPr>
            <p:cNvSpPr>
              <a:spLocks noChangeArrowheads="1"/>
            </p:cNvSpPr>
            <p:nvPr/>
          </p:nvSpPr>
          <p:spPr bwMode="auto">
            <a:xfrm>
              <a:off x="106756200" y="105613200"/>
              <a:ext cx="222250" cy="8775446"/>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1" name="Rectangle 5">
              <a:extLst>
                <a:ext uri="{FF2B5EF4-FFF2-40B4-BE49-F238E27FC236}">
                  <a16:creationId xmlns:a16="http://schemas.microsoft.com/office/drawing/2014/main" id="{4FDAE51D-E797-461C-9DF1-986D7E35ECB3}"/>
                </a:ext>
              </a:extLst>
            </p:cNvPr>
            <p:cNvSpPr>
              <a:spLocks noChangeArrowheads="1"/>
            </p:cNvSpPr>
            <p:nvPr/>
          </p:nvSpPr>
          <p:spPr bwMode="auto">
            <a:xfrm>
              <a:off x="106756200" y="111752063"/>
              <a:ext cx="222250" cy="2858833"/>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2" name="Rectangle 6">
              <a:extLst>
                <a:ext uri="{FF2B5EF4-FFF2-40B4-BE49-F238E27FC236}">
                  <a16:creationId xmlns:a16="http://schemas.microsoft.com/office/drawing/2014/main" id="{B573BEE9-D54B-409A-9CD2-5122606D344E}"/>
                </a:ext>
              </a:extLst>
            </p:cNvPr>
            <p:cNvSpPr>
              <a:spLocks noChangeArrowheads="1"/>
            </p:cNvSpPr>
            <p:nvPr/>
          </p:nvSpPr>
          <p:spPr bwMode="auto">
            <a:xfrm>
              <a:off x="106756199" y="110570963"/>
              <a:ext cx="173037" cy="4039932"/>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3" name="Rectangle 7">
              <a:extLst>
                <a:ext uri="{FF2B5EF4-FFF2-40B4-BE49-F238E27FC236}">
                  <a16:creationId xmlns:a16="http://schemas.microsoft.com/office/drawing/2014/main" id="{EE344136-7A68-4A85-B207-94A62BE5DF5D}"/>
                </a:ext>
              </a:extLst>
            </p:cNvPr>
            <p:cNvSpPr>
              <a:spLocks noChangeArrowheads="1"/>
            </p:cNvSpPr>
            <p:nvPr/>
          </p:nvSpPr>
          <p:spPr bwMode="auto">
            <a:xfrm>
              <a:off x="106756201" y="110113762"/>
              <a:ext cx="63500" cy="4497133"/>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4" name="Rectangle 8">
              <a:extLst>
                <a:ext uri="{FF2B5EF4-FFF2-40B4-BE49-F238E27FC236}">
                  <a16:creationId xmlns:a16="http://schemas.microsoft.com/office/drawing/2014/main" id="{E6D7ACAA-3C5D-4E14-999F-049BE65329E9}"/>
                </a:ext>
              </a:extLst>
            </p:cNvPr>
            <p:cNvSpPr>
              <a:spLocks noChangeArrowheads="1"/>
            </p:cNvSpPr>
            <p:nvPr/>
          </p:nvSpPr>
          <p:spPr bwMode="auto">
            <a:xfrm>
              <a:off x="113391950" y="105613200"/>
              <a:ext cx="222250" cy="8775446"/>
            </a:xfrm>
            <a:prstGeom prst="rect">
              <a:avLst/>
            </a:prstGeom>
            <a:solidFill>
              <a:srgbClr val="6C2D4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5" name="Rectangle 9">
              <a:extLst>
                <a:ext uri="{FF2B5EF4-FFF2-40B4-BE49-F238E27FC236}">
                  <a16:creationId xmlns:a16="http://schemas.microsoft.com/office/drawing/2014/main" id="{348CFA97-062C-4946-A4BC-049420B9521A}"/>
                </a:ext>
              </a:extLst>
            </p:cNvPr>
            <p:cNvSpPr>
              <a:spLocks noChangeArrowheads="1"/>
            </p:cNvSpPr>
            <p:nvPr/>
          </p:nvSpPr>
          <p:spPr bwMode="auto">
            <a:xfrm>
              <a:off x="106978450" y="114392202"/>
              <a:ext cx="6635750" cy="218694"/>
            </a:xfrm>
            <a:prstGeom prst="rect">
              <a:avLst/>
            </a:prstGeom>
            <a:solidFill>
              <a:srgbClr val="909039"/>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6" name="Rectangle 10">
              <a:extLst>
                <a:ext uri="{FF2B5EF4-FFF2-40B4-BE49-F238E27FC236}">
                  <a16:creationId xmlns:a16="http://schemas.microsoft.com/office/drawing/2014/main" id="{BE6C8853-BDA5-4FCA-AD4E-05B54A3CE87A}"/>
                </a:ext>
              </a:extLst>
            </p:cNvPr>
            <p:cNvSpPr>
              <a:spLocks noChangeArrowheads="1"/>
            </p:cNvSpPr>
            <p:nvPr/>
          </p:nvSpPr>
          <p:spPr bwMode="auto">
            <a:xfrm>
              <a:off x="106978450" y="105613200"/>
              <a:ext cx="6635750" cy="218694"/>
            </a:xfrm>
            <a:prstGeom prst="rect">
              <a:avLst/>
            </a:prstGeom>
            <a:solidFill>
              <a:srgbClr val="6C2D4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7" name="Rectangle 11">
              <a:extLst>
                <a:ext uri="{FF2B5EF4-FFF2-40B4-BE49-F238E27FC236}">
                  <a16:creationId xmlns:a16="http://schemas.microsoft.com/office/drawing/2014/main" id="{514C8BDB-FA4E-4A57-8857-0848DE7EF15E}"/>
                </a:ext>
              </a:extLst>
            </p:cNvPr>
            <p:cNvSpPr>
              <a:spLocks noChangeArrowheads="1"/>
            </p:cNvSpPr>
            <p:nvPr/>
          </p:nvSpPr>
          <p:spPr bwMode="auto">
            <a:xfrm>
              <a:off x="113391951" y="110113762"/>
              <a:ext cx="222250" cy="4497133"/>
            </a:xfrm>
            <a:prstGeom prst="rect">
              <a:avLst/>
            </a:prstGeom>
            <a:solidFill>
              <a:srgbClr val="909039"/>
            </a:solidFill>
            <a:ln w="0" algn="in">
              <a:solidFill>
                <a:srgbClr val="598787"/>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8" name="Rectangle 12">
              <a:extLst>
                <a:ext uri="{FF2B5EF4-FFF2-40B4-BE49-F238E27FC236}">
                  <a16:creationId xmlns:a16="http://schemas.microsoft.com/office/drawing/2014/main" id="{8E85DF50-C7DD-440D-91CD-4D74F3BEF9E9}"/>
                </a:ext>
              </a:extLst>
            </p:cNvPr>
            <p:cNvSpPr>
              <a:spLocks noChangeArrowheads="1"/>
            </p:cNvSpPr>
            <p:nvPr/>
          </p:nvSpPr>
          <p:spPr bwMode="auto">
            <a:xfrm>
              <a:off x="113443799" y="109656562"/>
              <a:ext cx="170402" cy="4954333"/>
            </a:xfrm>
            <a:prstGeom prst="rect">
              <a:avLst/>
            </a:prstGeom>
            <a:solidFill>
              <a:srgbClr val="909039"/>
            </a:solidFill>
            <a:ln w="0" algn="in">
              <a:solidFill>
                <a:srgbClr val="909039"/>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9" name="Rectangle 13">
              <a:extLst>
                <a:ext uri="{FF2B5EF4-FFF2-40B4-BE49-F238E27FC236}">
                  <a16:creationId xmlns:a16="http://schemas.microsoft.com/office/drawing/2014/main" id="{59AAB60B-8602-4DAA-821E-15BAC5D33628}"/>
                </a:ext>
              </a:extLst>
            </p:cNvPr>
            <p:cNvSpPr>
              <a:spLocks noChangeArrowheads="1"/>
            </p:cNvSpPr>
            <p:nvPr/>
          </p:nvSpPr>
          <p:spPr bwMode="auto">
            <a:xfrm>
              <a:off x="113550700" y="108475463"/>
              <a:ext cx="63500" cy="6135433"/>
            </a:xfrm>
            <a:prstGeom prst="rect">
              <a:avLst/>
            </a:prstGeom>
            <a:solidFill>
              <a:srgbClr val="909039"/>
            </a:solidFill>
            <a:ln w="0" algn="in">
              <a:solidFill>
                <a:srgbClr val="598787"/>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0" name="Rectangle 14">
              <a:extLst>
                <a:ext uri="{FF2B5EF4-FFF2-40B4-BE49-F238E27FC236}">
                  <a16:creationId xmlns:a16="http://schemas.microsoft.com/office/drawing/2014/main" id="{CF2FE659-2AD9-4EDF-8B0C-197E54245FEC}"/>
                </a:ext>
              </a:extLst>
            </p:cNvPr>
            <p:cNvSpPr>
              <a:spLocks noChangeArrowheads="1"/>
            </p:cNvSpPr>
            <p:nvPr/>
          </p:nvSpPr>
          <p:spPr bwMode="auto">
            <a:xfrm>
              <a:off x="106756200" y="114392202"/>
              <a:ext cx="1890712" cy="218694"/>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1" name="Rectangle 15">
              <a:extLst>
                <a:ext uri="{FF2B5EF4-FFF2-40B4-BE49-F238E27FC236}">
                  <a16:creationId xmlns:a16="http://schemas.microsoft.com/office/drawing/2014/main" id="{9E98FE2F-6C12-4EEC-B8F7-3D25E386A65C}"/>
                </a:ext>
              </a:extLst>
            </p:cNvPr>
            <p:cNvSpPr>
              <a:spLocks noChangeArrowheads="1"/>
            </p:cNvSpPr>
            <p:nvPr/>
          </p:nvSpPr>
          <p:spPr bwMode="auto">
            <a:xfrm>
              <a:off x="106756200" y="114443220"/>
              <a:ext cx="3071812" cy="167676"/>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2" name="Rectangle 16">
              <a:extLst>
                <a:ext uri="{FF2B5EF4-FFF2-40B4-BE49-F238E27FC236}">
                  <a16:creationId xmlns:a16="http://schemas.microsoft.com/office/drawing/2014/main" id="{3F1E46C2-1E35-46F8-BE7D-2E98BB23F25D}"/>
                </a:ext>
              </a:extLst>
            </p:cNvPr>
            <p:cNvSpPr>
              <a:spLocks noChangeArrowheads="1"/>
            </p:cNvSpPr>
            <p:nvPr/>
          </p:nvSpPr>
          <p:spPr bwMode="auto">
            <a:xfrm>
              <a:off x="106756200" y="105613200"/>
              <a:ext cx="3529012" cy="218694"/>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3" name="Rectangle 17">
              <a:extLst>
                <a:ext uri="{FF2B5EF4-FFF2-40B4-BE49-F238E27FC236}">
                  <a16:creationId xmlns:a16="http://schemas.microsoft.com/office/drawing/2014/main" id="{11D441C8-C8AF-46D2-B609-F3209FD4F47C}"/>
                </a:ext>
              </a:extLst>
            </p:cNvPr>
            <p:cNvSpPr>
              <a:spLocks noChangeArrowheads="1"/>
            </p:cNvSpPr>
            <p:nvPr/>
          </p:nvSpPr>
          <p:spPr bwMode="auto">
            <a:xfrm>
              <a:off x="106756201" y="105613199"/>
              <a:ext cx="3986212" cy="165333"/>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4" name="Rectangle 18">
              <a:extLst>
                <a:ext uri="{FF2B5EF4-FFF2-40B4-BE49-F238E27FC236}">
                  <a16:creationId xmlns:a16="http://schemas.microsoft.com/office/drawing/2014/main" id="{26B42DF4-FB2B-46E0-B7E6-DD6EFD3DA842}"/>
                </a:ext>
              </a:extLst>
            </p:cNvPr>
            <p:cNvSpPr>
              <a:spLocks noChangeArrowheads="1"/>
            </p:cNvSpPr>
            <p:nvPr/>
          </p:nvSpPr>
          <p:spPr bwMode="auto">
            <a:xfrm>
              <a:off x="106756201" y="105613199"/>
              <a:ext cx="5167312" cy="63796"/>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5" name="Rectangle 19">
              <a:extLst>
                <a:ext uri="{FF2B5EF4-FFF2-40B4-BE49-F238E27FC236}">
                  <a16:creationId xmlns:a16="http://schemas.microsoft.com/office/drawing/2014/main" id="{4BA35165-7238-4968-A89F-A76DBA05AF92}"/>
                </a:ext>
              </a:extLst>
            </p:cNvPr>
            <p:cNvSpPr>
              <a:spLocks noChangeArrowheads="1"/>
            </p:cNvSpPr>
            <p:nvPr/>
          </p:nvSpPr>
          <p:spPr bwMode="auto">
            <a:xfrm>
              <a:off x="106756201" y="114547099"/>
              <a:ext cx="3529012" cy="63796"/>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grpSp>
      <p:pic>
        <p:nvPicPr>
          <p:cNvPr id="2" name="Picture 1">
            <a:extLst>
              <a:ext uri="{FF2B5EF4-FFF2-40B4-BE49-F238E27FC236}">
                <a16:creationId xmlns:a16="http://schemas.microsoft.com/office/drawing/2014/main" id="{30DA018B-F6A1-89FB-3188-46315A901E08}"/>
              </a:ext>
            </a:extLst>
          </p:cNvPr>
          <p:cNvPicPr>
            <a:picLocks noChangeAspect="1"/>
          </p:cNvPicPr>
          <p:nvPr/>
        </p:nvPicPr>
        <p:blipFill>
          <a:blip r:embed="rId3"/>
          <a:stretch>
            <a:fillRect/>
          </a:stretch>
        </p:blipFill>
        <p:spPr>
          <a:xfrm>
            <a:off x="2116740" y="266463"/>
            <a:ext cx="6597713" cy="4540237"/>
          </a:xfrm>
          <a:prstGeom prst="rect">
            <a:avLst/>
          </a:prstGeom>
          <a:ln>
            <a:solidFill>
              <a:schemeClr val="tx1"/>
            </a:solidFill>
          </a:ln>
        </p:spPr>
      </p:pic>
      <p:sp>
        <p:nvSpPr>
          <p:cNvPr id="6" name="TextBox 5">
            <a:extLst>
              <a:ext uri="{FF2B5EF4-FFF2-40B4-BE49-F238E27FC236}">
                <a16:creationId xmlns:a16="http://schemas.microsoft.com/office/drawing/2014/main" id="{9E648BF9-9FEB-2185-167D-B4A4AEB8C21B}"/>
              </a:ext>
            </a:extLst>
          </p:cNvPr>
          <p:cNvSpPr txBox="1"/>
          <p:nvPr/>
        </p:nvSpPr>
        <p:spPr>
          <a:xfrm>
            <a:off x="253081" y="1099026"/>
            <a:ext cx="1834676" cy="2031325"/>
          </a:xfrm>
          <a:prstGeom prst="rect">
            <a:avLst/>
          </a:prstGeom>
          <a:noFill/>
        </p:spPr>
        <p:txBody>
          <a:bodyPr wrap="square" rtlCol="0">
            <a:spAutoFit/>
          </a:bodyPr>
          <a:lstStyle/>
          <a:p>
            <a:r>
              <a:rPr lang="en-US" sz="2100" dirty="0"/>
              <a:t>All delivered in face-to-face, virtual, &amp; online asynchronous formats</a:t>
            </a:r>
          </a:p>
        </p:txBody>
      </p:sp>
    </p:spTree>
    <p:extLst>
      <p:ext uri="{BB962C8B-B14F-4D97-AF65-F5344CB8AC3E}">
        <p14:creationId xmlns:p14="http://schemas.microsoft.com/office/powerpoint/2010/main" val="183776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6902" y="600005"/>
            <a:ext cx="4619431" cy="3938339"/>
          </a:xfrm>
          <a:prstGeom prst="rect">
            <a:avLst/>
          </a:prstGeom>
        </p:spPr>
      </p:pic>
      <p:sp>
        <p:nvSpPr>
          <p:cNvPr id="2" name="Rectangle 1"/>
          <p:cNvSpPr/>
          <p:nvPr/>
        </p:nvSpPr>
        <p:spPr>
          <a:xfrm>
            <a:off x="5485562" y="2437897"/>
            <a:ext cx="1093983" cy="96270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729996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2"/>
          </p:cNvPr>
          <p:cNvSpPr/>
          <p:nvPr/>
        </p:nvSpPr>
        <p:spPr>
          <a:xfrm>
            <a:off x="7486650" y="57150"/>
            <a:ext cx="457200"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7301" y="285750"/>
            <a:ext cx="6626396" cy="4343400"/>
          </a:xfrm>
          <a:prstGeom prst="rect">
            <a:avLst/>
          </a:prstGeom>
        </p:spPr>
      </p:pic>
      <p:sp>
        <p:nvSpPr>
          <p:cNvPr id="9" name="Rectangle 8"/>
          <p:cNvSpPr/>
          <p:nvPr/>
        </p:nvSpPr>
        <p:spPr>
          <a:xfrm>
            <a:off x="4400550" y="2800350"/>
            <a:ext cx="914400" cy="2286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651421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4509" y="180474"/>
            <a:ext cx="7598569" cy="601579"/>
          </a:xfrm>
        </p:spPr>
        <p:txBody>
          <a:bodyPr>
            <a:normAutofit/>
          </a:bodyPr>
          <a:lstStyle/>
          <a:p>
            <a:r>
              <a:rPr lang="en-US" sz="3300" dirty="0" err="1"/>
              <a:t>Refworks</a:t>
            </a:r>
            <a:endParaRPr lang="en-US" sz="3300" dirty="0"/>
          </a:p>
        </p:txBody>
      </p:sp>
      <p:pic>
        <p:nvPicPr>
          <p:cNvPr id="2" name="Content Placeholder 1">
            <a:hlinkClick r:id="rId2"/>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85057" y="932373"/>
            <a:ext cx="5372100" cy="3873301"/>
          </a:xfrm>
          <a:prstGeom prst="rect">
            <a:avLst/>
          </a:prstGeom>
        </p:spPr>
      </p:pic>
      <p:sp>
        <p:nvSpPr>
          <p:cNvPr id="3" name="Rectangle 2"/>
          <p:cNvSpPr/>
          <p:nvPr/>
        </p:nvSpPr>
        <p:spPr>
          <a:xfrm>
            <a:off x="4113907" y="3729038"/>
            <a:ext cx="914400" cy="2286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24176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48766" y="285750"/>
            <a:ext cx="6406652" cy="4686300"/>
          </a:xfrm>
          <a:prstGeom prst="rect">
            <a:avLst/>
          </a:prstGeom>
        </p:spPr>
      </p:pic>
    </p:spTree>
    <p:extLst>
      <p:ext uri="{BB962C8B-B14F-4D97-AF65-F5344CB8AC3E}">
        <p14:creationId xmlns:p14="http://schemas.microsoft.com/office/powerpoint/2010/main" val="7016119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84062" y="57151"/>
            <a:ext cx="6774089" cy="259777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25977" y="2766673"/>
            <a:ext cx="6732174" cy="2175050"/>
          </a:xfrm>
          <a:prstGeom prst="rect">
            <a:avLst/>
          </a:prstGeom>
        </p:spPr>
      </p:pic>
    </p:spTree>
    <p:extLst>
      <p:ext uri="{BB962C8B-B14F-4D97-AF65-F5344CB8AC3E}">
        <p14:creationId xmlns:p14="http://schemas.microsoft.com/office/powerpoint/2010/main" val="14196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3E9F-FAAD-3644-A429-6FBD30AFDFDC}"/>
              </a:ext>
            </a:extLst>
          </p:cNvPr>
          <p:cNvSpPr>
            <a:spLocks noGrp="1"/>
          </p:cNvSpPr>
          <p:nvPr>
            <p:ph type="title"/>
          </p:nvPr>
        </p:nvSpPr>
        <p:spPr/>
        <p:txBody>
          <a:bodyPr/>
          <a:lstStyle/>
          <a:p>
            <a:r>
              <a:rPr lang="en-US" dirty="0"/>
              <a:t>Quality Improvement and MOC</a:t>
            </a:r>
          </a:p>
        </p:txBody>
      </p:sp>
    </p:spTree>
    <p:extLst>
      <p:ext uri="{BB962C8B-B14F-4D97-AF65-F5344CB8AC3E}">
        <p14:creationId xmlns:p14="http://schemas.microsoft.com/office/powerpoint/2010/main" val="28976152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8501"/>
            <a:ext cx="6830568" cy="734047"/>
          </a:xfrm>
        </p:spPr>
        <p:txBody>
          <a:bodyPr>
            <a:normAutofit fontScale="90000"/>
          </a:bodyPr>
          <a:lstStyle/>
          <a:p>
            <a:r>
              <a:rPr lang="en-US" sz="2400" i="1" dirty="0">
                <a:solidFill>
                  <a:srgbClr val="005EB8"/>
                </a:solidFill>
                <a:latin typeface="Cormorant Garamond Bold Italics"/>
                <a:ea typeface="Cormorant Garamond Bold Italics"/>
                <a:cs typeface="Cormorant Garamond Bold Italics"/>
                <a:sym typeface="Cormorant Garamond Bold Italics"/>
              </a:rPr>
              <a:t>People Who Can Help</a:t>
            </a:r>
            <a:br>
              <a:rPr lang="en-US" sz="2400" dirty="0">
                <a:solidFill>
                  <a:srgbClr val="005EB8"/>
                </a:solidFill>
                <a:latin typeface="Cormorant Garamond Bold Italics"/>
                <a:ea typeface="Cormorant Garamond Bold Italics"/>
                <a:cs typeface="Cormorant Garamond Bold Italics"/>
                <a:sym typeface="Cormorant Garamond Bold Italics"/>
              </a:rPr>
            </a:br>
            <a:endParaRPr lang="en-US" dirty="0"/>
          </a:p>
        </p:txBody>
      </p:sp>
      <p:grpSp>
        <p:nvGrpSpPr>
          <p:cNvPr id="4" name="Group 5">
            <a:extLst>
              <a:ext uri="{FF2B5EF4-FFF2-40B4-BE49-F238E27FC236}">
                <a16:creationId xmlns:a16="http://schemas.microsoft.com/office/drawing/2014/main" id="{F4D76399-4D75-5CE0-4AC5-E33F39A71290}"/>
              </a:ext>
            </a:extLst>
          </p:cNvPr>
          <p:cNvGrpSpPr/>
          <p:nvPr/>
        </p:nvGrpSpPr>
        <p:grpSpPr>
          <a:xfrm>
            <a:off x="909871" y="1005063"/>
            <a:ext cx="1517990" cy="1725424"/>
            <a:chOff x="0" y="0"/>
            <a:chExt cx="812800" cy="812800"/>
          </a:xfrm>
        </p:grpSpPr>
        <p:sp>
          <p:nvSpPr>
            <p:cNvPr id="5" name="Freeform 6">
              <a:extLst>
                <a:ext uri="{FF2B5EF4-FFF2-40B4-BE49-F238E27FC236}">
                  <a16:creationId xmlns:a16="http://schemas.microsoft.com/office/drawing/2014/main" id="{16D46C6E-B0C3-B5A5-D34E-7E85AB07989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1350" dirty="0"/>
            </a:p>
          </p:txBody>
        </p:sp>
      </p:grpSp>
      <p:sp>
        <p:nvSpPr>
          <p:cNvPr id="7" name="TextBox 6">
            <a:extLst>
              <a:ext uri="{FF2B5EF4-FFF2-40B4-BE49-F238E27FC236}">
                <a16:creationId xmlns:a16="http://schemas.microsoft.com/office/drawing/2014/main" id="{E5253051-8274-3CEC-7C91-6FD8E709FA06}"/>
              </a:ext>
            </a:extLst>
          </p:cNvPr>
          <p:cNvSpPr txBox="1"/>
          <p:nvPr/>
        </p:nvSpPr>
        <p:spPr>
          <a:xfrm>
            <a:off x="-595644" y="2923178"/>
            <a:ext cx="4576272" cy="484300"/>
          </a:xfrm>
          <a:prstGeom prst="rect">
            <a:avLst/>
          </a:prstGeom>
          <a:noFill/>
        </p:spPr>
        <p:txBody>
          <a:bodyPr wrap="square">
            <a:spAutoFit/>
          </a:bodyPr>
          <a:lstStyle/>
          <a:p>
            <a:pPr algn="ctr">
              <a:lnSpc>
                <a:spcPts val="3590"/>
              </a:lnSpc>
              <a:spcBef>
                <a:spcPct val="0"/>
              </a:spcBef>
            </a:pPr>
            <a:r>
              <a:rPr lang="en-US" sz="1350" dirty="0">
                <a:solidFill>
                  <a:srgbClr val="005EB8"/>
                </a:solidFill>
                <a:latin typeface="Quicksand Bold"/>
                <a:ea typeface="Quicksand Bold"/>
                <a:cs typeface="Quicksand Bold"/>
                <a:sym typeface="Quicksand Bold"/>
              </a:rPr>
              <a:t>Bridget Norton, MD, MBA</a:t>
            </a:r>
          </a:p>
        </p:txBody>
      </p:sp>
      <p:grpSp>
        <p:nvGrpSpPr>
          <p:cNvPr id="8" name="Group 7">
            <a:extLst>
              <a:ext uri="{FF2B5EF4-FFF2-40B4-BE49-F238E27FC236}">
                <a16:creationId xmlns:a16="http://schemas.microsoft.com/office/drawing/2014/main" id="{4AED5D67-8E0A-44A1-706A-C1B494632F9E}"/>
              </a:ext>
            </a:extLst>
          </p:cNvPr>
          <p:cNvGrpSpPr/>
          <p:nvPr/>
        </p:nvGrpSpPr>
        <p:grpSpPr>
          <a:xfrm>
            <a:off x="3645730" y="1133401"/>
            <a:ext cx="1852538" cy="1725424"/>
            <a:chOff x="0" y="0"/>
            <a:chExt cx="812800" cy="812800"/>
          </a:xfrm>
        </p:grpSpPr>
        <p:sp>
          <p:nvSpPr>
            <p:cNvPr id="9" name="Freeform 8">
              <a:extLst>
                <a:ext uri="{FF2B5EF4-FFF2-40B4-BE49-F238E27FC236}">
                  <a16:creationId xmlns:a16="http://schemas.microsoft.com/office/drawing/2014/main" id="{BD1EE267-961D-03E9-AC64-3EAC8FC74D5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sz="1350" dirty="0"/>
            </a:p>
          </p:txBody>
        </p:sp>
      </p:grpSp>
      <p:grpSp>
        <p:nvGrpSpPr>
          <p:cNvPr id="10" name="Group 9">
            <a:extLst>
              <a:ext uri="{FF2B5EF4-FFF2-40B4-BE49-F238E27FC236}">
                <a16:creationId xmlns:a16="http://schemas.microsoft.com/office/drawing/2014/main" id="{1985E889-F262-3CD7-1D0F-1FEAE688CFA2}"/>
              </a:ext>
            </a:extLst>
          </p:cNvPr>
          <p:cNvGrpSpPr/>
          <p:nvPr/>
        </p:nvGrpSpPr>
        <p:grpSpPr>
          <a:xfrm>
            <a:off x="6615534" y="1104264"/>
            <a:ext cx="1592085" cy="1725425"/>
            <a:chOff x="0" y="0"/>
            <a:chExt cx="812800" cy="812800"/>
          </a:xfrm>
        </p:grpSpPr>
        <p:sp>
          <p:nvSpPr>
            <p:cNvPr id="11" name="Freeform 10">
              <a:extLst>
                <a:ext uri="{FF2B5EF4-FFF2-40B4-BE49-F238E27FC236}">
                  <a16:creationId xmlns:a16="http://schemas.microsoft.com/office/drawing/2014/main" id="{563AB24C-DD91-6729-1B10-5DC699A414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sz="1350" dirty="0"/>
            </a:p>
          </p:txBody>
        </p:sp>
      </p:grpSp>
      <p:sp>
        <p:nvSpPr>
          <p:cNvPr id="13" name="TextBox 12">
            <a:extLst>
              <a:ext uri="{FF2B5EF4-FFF2-40B4-BE49-F238E27FC236}">
                <a16:creationId xmlns:a16="http://schemas.microsoft.com/office/drawing/2014/main" id="{2E286200-3307-4C4D-04C4-BF504DC102CF}"/>
              </a:ext>
            </a:extLst>
          </p:cNvPr>
          <p:cNvSpPr txBox="1"/>
          <p:nvPr/>
        </p:nvSpPr>
        <p:spPr>
          <a:xfrm>
            <a:off x="2279679" y="2891001"/>
            <a:ext cx="4653185" cy="484300"/>
          </a:xfrm>
          <a:prstGeom prst="rect">
            <a:avLst/>
          </a:prstGeom>
          <a:noFill/>
        </p:spPr>
        <p:txBody>
          <a:bodyPr wrap="square">
            <a:spAutoFit/>
          </a:bodyPr>
          <a:lstStyle/>
          <a:p>
            <a:pPr algn="ctr">
              <a:lnSpc>
                <a:spcPts val="3590"/>
              </a:lnSpc>
              <a:spcBef>
                <a:spcPct val="0"/>
              </a:spcBef>
            </a:pPr>
            <a:r>
              <a:rPr lang="en-US" sz="1350" dirty="0">
                <a:solidFill>
                  <a:srgbClr val="005EB8"/>
                </a:solidFill>
                <a:latin typeface="Quicksand Bold"/>
                <a:ea typeface="Quicksand Bold"/>
                <a:cs typeface="Quicksand Bold"/>
                <a:sym typeface="Quicksand Bold"/>
              </a:rPr>
              <a:t>Rebecca Cantu, MD, MPH</a:t>
            </a:r>
          </a:p>
        </p:txBody>
      </p:sp>
      <p:sp>
        <p:nvSpPr>
          <p:cNvPr id="15" name="TextBox 14">
            <a:extLst>
              <a:ext uri="{FF2B5EF4-FFF2-40B4-BE49-F238E27FC236}">
                <a16:creationId xmlns:a16="http://schemas.microsoft.com/office/drawing/2014/main" id="{4B0A3319-C776-16C4-91F8-BA44BC99D5A0}"/>
              </a:ext>
            </a:extLst>
          </p:cNvPr>
          <p:cNvSpPr txBox="1"/>
          <p:nvPr/>
        </p:nvSpPr>
        <p:spPr>
          <a:xfrm>
            <a:off x="5023667" y="2885753"/>
            <a:ext cx="4871103" cy="484300"/>
          </a:xfrm>
          <a:prstGeom prst="rect">
            <a:avLst/>
          </a:prstGeom>
          <a:noFill/>
        </p:spPr>
        <p:txBody>
          <a:bodyPr wrap="square">
            <a:spAutoFit/>
          </a:bodyPr>
          <a:lstStyle/>
          <a:p>
            <a:pPr algn="ctr">
              <a:lnSpc>
                <a:spcPts val="3590"/>
              </a:lnSpc>
              <a:spcBef>
                <a:spcPct val="0"/>
              </a:spcBef>
            </a:pPr>
            <a:r>
              <a:rPr lang="en-US" sz="1350" dirty="0">
                <a:solidFill>
                  <a:srgbClr val="005EB8"/>
                </a:solidFill>
                <a:latin typeface="Quicksand Bold"/>
                <a:ea typeface="Quicksand Bold"/>
                <a:cs typeface="Quicksand Bold"/>
                <a:sym typeface="Quicksand Bold"/>
              </a:rPr>
              <a:t>Doreen Tooch</a:t>
            </a:r>
          </a:p>
        </p:txBody>
      </p:sp>
      <p:sp>
        <p:nvSpPr>
          <p:cNvPr id="17" name="TextBox 16">
            <a:extLst>
              <a:ext uri="{FF2B5EF4-FFF2-40B4-BE49-F238E27FC236}">
                <a16:creationId xmlns:a16="http://schemas.microsoft.com/office/drawing/2014/main" id="{6BD42C74-324E-55B4-6D75-981E09BCD087}"/>
              </a:ext>
            </a:extLst>
          </p:cNvPr>
          <p:cNvSpPr txBox="1"/>
          <p:nvPr/>
        </p:nvSpPr>
        <p:spPr>
          <a:xfrm>
            <a:off x="1981193" y="3170045"/>
            <a:ext cx="5245710" cy="484300"/>
          </a:xfrm>
          <a:prstGeom prst="rect">
            <a:avLst/>
          </a:prstGeom>
          <a:noFill/>
        </p:spPr>
        <p:txBody>
          <a:bodyPr wrap="square">
            <a:spAutoFit/>
          </a:bodyPr>
          <a:lstStyle/>
          <a:p>
            <a:pPr algn="ctr">
              <a:lnSpc>
                <a:spcPts val="3590"/>
              </a:lnSpc>
              <a:spcBef>
                <a:spcPct val="0"/>
              </a:spcBef>
            </a:pPr>
            <a:r>
              <a:rPr lang="en-US" sz="1350" dirty="0">
                <a:solidFill>
                  <a:srgbClr val="005EB8"/>
                </a:solidFill>
                <a:latin typeface="Quicksand"/>
                <a:ea typeface="Quicksand"/>
                <a:cs typeface="Quicksand"/>
                <a:sym typeface="Quicksand"/>
              </a:rPr>
              <a:t>MOC Portfolio Manager</a:t>
            </a:r>
          </a:p>
        </p:txBody>
      </p:sp>
      <p:sp>
        <p:nvSpPr>
          <p:cNvPr id="19" name="TextBox 18">
            <a:extLst>
              <a:ext uri="{FF2B5EF4-FFF2-40B4-BE49-F238E27FC236}">
                <a16:creationId xmlns:a16="http://schemas.microsoft.com/office/drawing/2014/main" id="{AD118E53-CE75-E970-D888-0C140D3E6E00}"/>
              </a:ext>
            </a:extLst>
          </p:cNvPr>
          <p:cNvSpPr txBox="1"/>
          <p:nvPr/>
        </p:nvSpPr>
        <p:spPr>
          <a:xfrm>
            <a:off x="-187391" y="3197505"/>
            <a:ext cx="3759766" cy="484300"/>
          </a:xfrm>
          <a:prstGeom prst="rect">
            <a:avLst/>
          </a:prstGeom>
          <a:noFill/>
        </p:spPr>
        <p:txBody>
          <a:bodyPr wrap="square">
            <a:spAutoFit/>
          </a:bodyPr>
          <a:lstStyle/>
          <a:p>
            <a:pPr algn="ctr">
              <a:lnSpc>
                <a:spcPts val="3590"/>
              </a:lnSpc>
              <a:spcBef>
                <a:spcPct val="0"/>
              </a:spcBef>
            </a:pPr>
            <a:r>
              <a:rPr lang="en-US" sz="1350" dirty="0">
                <a:solidFill>
                  <a:srgbClr val="005EB8"/>
                </a:solidFill>
                <a:latin typeface="Quicksand"/>
                <a:ea typeface="Quicksand"/>
                <a:cs typeface="Quicksand"/>
                <a:sym typeface="Quicksand"/>
              </a:rPr>
              <a:t>Chief Quality &amp; Safety Officer</a:t>
            </a:r>
          </a:p>
        </p:txBody>
      </p:sp>
      <p:sp>
        <p:nvSpPr>
          <p:cNvPr id="21" name="TextBox 20">
            <a:extLst>
              <a:ext uri="{FF2B5EF4-FFF2-40B4-BE49-F238E27FC236}">
                <a16:creationId xmlns:a16="http://schemas.microsoft.com/office/drawing/2014/main" id="{927587C8-4040-01AD-256C-748C228F4140}"/>
              </a:ext>
            </a:extLst>
          </p:cNvPr>
          <p:cNvSpPr txBox="1"/>
          <p:nvPr/>
        </p:nvSpPr>
        <p:spPr>
          <a:xfrm>
            <a:off x="4850855" y="3147469"/>
            <a:ext cx="5344623" cy="484300"/>
          </a:xfrm>
          <a:prstGeom prst="rect">
            <a:avLst/>
          </a:prstGeom>
          <a:noFill/>
        </p:spPr>
        <p:txBody>
          <a:bodyPr wrap="square">
            <a:spAutoFit/>
          </a:bodyPr>
          <a:lstStyle/>
          <a:p>
            <a:pPr algn="ctr">
              <a:lnSpc>
                <a:spcPts val="3590"/>
              </a:lnSpc>
              <a:spcBef>
                <a:spcPct val="0"/>
              </a:spcBef>
            </a:pPr>
            <a:r>
              <a:rPr lang="en-US" sz="1350" dirty="0">
                <a:solidFill>
                  <a:srgbClr val="005EB8"/>
                </a:solidFill>
                <a:latin typeface="Quicksand"/>
                <a:ea typeface="Quicksand"/>
                <a:cs typeface="Quicksand"/>
                <a:sym typeface="Quicksand"/>
              </a:rPr>
              <a:t>MOC Portfolio Administrator</a:t>
            </a:r>
          </a:p>
        </p:txBody>
      </p:sp>
      <p:sp>
        <p:nvSpPr>
          <p:cNvPr id="22" name="AutoShape 18">
            <a:extLst>
              <a:ext uri="{FF2B5EF4-FFF2-40B4-BE49-F238E27FC236}">
                <a16:creationId xmlns:a16="http://schemas.microsoft.com/office/drawing/2014/main" id="{2A546865-7D7F-652D-4D44-CBCF3C495008}"/>
              </a:ext>
            </a:extLst>
          </p:cNvPr>
          <p:cNvSpPr/>
          <p:nvPr/>
        </p:nvSpPr>
        <p:spPr>
          <a:xfrm>
            <a:off x="2169458" y="3972125"/>
            <a:ext cx="4869180" cy="0"/>
          </a:xfrm>
          <a:prstGeom prst="line">
            <a:avLst/>
          </a:prstGeom>
          <a:ln w="76200" cap="flat">
            <a:solidFill>
              <a:srgbClr val="41B6E6"/>
            </a:solidFill>
            <a:prstDash val="solid"/>
            <a:headEnd type="none" w="sm" len="sm"/>
            <a:tailEnd type="none" w="sm" len="sm"/>
          </a:ln>
        </p:spPr>
        <p:txBody>
          <a:bodyPr/>
          <a:lstStyle/>
          <a:p>
            <a:endParaRPr lang="en-US" sz="1350" dirty="0"/>
          </a:p>
        </p:txBody>
      </p:sp>
      <p:sp>
        <p:nvSpPr>
          <p:cNvPr id="23" name="Freeform 19">
            <a:extLst>
              <a:ext uri="{FF2B5EF4-FFF2-40B4-BE49-F238E27FC236}">
                <a16:creationId xmlns:a16="http://schemas.microsoft.com/office/drawing/2014/main" id="{12AD74C4-5737-AFC5-8E73-726F1CF3C62A}"/>
              </a:ext>
            </a:extLst>
          </p:cNvPr>
          <p:cNvSpPr/>
          <p:nvPr/>
        </p:nvSpPr>
        <p:spPr>
          <a:xfrm>
            <a:off x="3942001" y="4302309"/>
            <a:ext cx="1259998" cy="187425"/>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350" dirty="0"/>
          </a:p>
        </p:txBody>
      </p:sp>
    </p:spTree>
    <p:extLst>
      <p:ext uri="{BB962C8B-B14F-4D97-AF65-F5344CB8AC3E}">
        <p14:creationId xmlns:p14="http://schemas.microsoft.com/office/powerpoint/2010/main" val="33910673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08502"/>
            <a:ext cx="6830568" cy="746358"/>
          </a:xfrm>
        </p:spPr>
        <p:txBody>
          <a:bodyPr vert="horz" wrap="square" lIns="68580" tIns="34290" rIns="68580" bIns="34290" rtlCol="0" anchor="t">
            <a:spAutoFit/>
          </a:bodyPr>
          <a:lstStyle/>
          <a:p>
            <a:endParaRPr lang="en-US" dirty="0"/>
          </a:p>
        </p:txBody>
      </p:sp>
      <p:sp>
        <p:nvSpPr>
          <p:cNvPr id="2" name="Freeform 4">
            <a:extLst>
              <a:ext uri="{FF2B5EF4-FFF2-40B4-BE49-F238E27FC236}">
                <a16:creationId xmlns:a16="http://schemas.microsoft.com/office/drawing/2014/main" id="{0DC774F4-1AC5-E30A-1493-EE76B87B320B}"/>
              </a:ext>
            </a:extLst>
          </p:cNvPr>
          <p:cNvSpPr/>
          <p:nvPr/>
        </p:nvSpPr>
        <p:spPr>
          <a:xfrm>
            <a:off x="4246445" y="794206"/>
            <a:ext cx="1259998" cy="187425"/>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dirty="0"/>
          </a:p>
        </p:txBody>
      </p:sp>
      <p:sp>
        <p:nvSpPr>
          <p:cNvPr id="3" name="Freeform 4">
            <a:extLst>
              <a:ext uri="{FF2B5EF4-FFF2-40B4-BE49-F238E27FC236}">
                <a16:creationId xmlns:a16="http://schemas.microsoft.com/office/drawing/2014/main" id="{0C7055A0-F13D-7099-CC6F-80A918C68063}"/>
              </a:ext>
            </a:extLst>
          </p:cNvPr>
          <p:cNvSpPr/>
          <p:nvPr/>
        </p:nvSpPr>
        <p:spPr>
          <a:xfrm>
            <a:off x="4246445" y="4167419"/>
            <a:ext cx="1259998" cy="215236"/>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dirty="0"/>
          </a:p>
        </p:txBody>
      </p:sp>
      <p:sp>
        <p:nvSpPr>
          <p:cNvPr id="5" name="AutoShape 3">
            <a:extLst>
              <a:ext uri="{FF2B5EF4-FFF2-40B4-BE49-F238E27FC236}">
                <a16:creationId xmlns:a16="http://schemas.microsoft.com/office/drawing/2014/main" id="{DDC575FF-0FE7-9E0B-6951-324E15CA0DB1}"/>
              </a:ext>
            </a:extLst>
          </p:cNvPr>
          <p:cNvSpPr/>
          <p:nvPr/>
        </p:nvSpPr>
        <p:spPr>
          <a:xfrm>
            <a:off x="2507015" y="1321617"/>
            <a:ext cx="4869180" cy="0"/>
          </a:xfrm>
          <a:prstGeom prst="line">
            <a:avLst/>
          </a:prstGeom>
          <a:ln w="76200" cap="flat">
            <a:solidFill>
              <a:srgbClr val="41B6E6"/>
            </a:solidFill>
            <a:prstDash val="solid"/>
            <a:headEnd type="none" w="sm" len="sm"/>
            <a:tailEnd type="none" w="sm" len="sm"/>
          </a:ln>
        </p:spPr>
        <p:txBody>
          <a:bodyPr/>
          <a:lstStyle/>
          <a:p>
            <a:endParaRPr lang="en-US" sz="1350" dirty="0"/>
          </a:p>
        </p:txBody>
      </p:sp>
      <p:sp>
        <p:nvSpPr>
          <p:cNvPr id="6" name="AutoShape 3">
            <a:extLst>
              <a:ext uri="{FF2B5EF4-FFF2-40B4-BE49-F238E27FC236}">
                <a16:creationId xmlns:a16="http://schemas.microsoft.com/office/drawing/2014/main" id="{AA319E18-C91E-2AB5-4914-75CE1DF4A88B}"/>
              </a:ext>
            </a:extLst>
          </p:cNvPr>
          <p:cNvSpPr/>
          <p:nvPr/>
        </p:nvSpPr>
        <p:spPr>
          <a:xfrm>
            <a:off x="2590038" y="3762510"/>
            <a:ext cx="4869180" cy="0"/>
          </a:xfrm>
          <a:prstGeom prst="line">
            <a:avLst/>
          </a:prstGeom>
          <a:ln w="76200" cap="flat">
            <a:solidFill>
              <a:srgbClr val="41B6E6"/>
            </a:solidFill>
            <a:prstDash val="solid"/>
            <a:headEnd type="none" w="sm" len="sm"/>
            <a:tailEnd type="none" w="sm" len="sm"/>
          </a:ln>
        </p:spPr>
        <p:txBody>
          <a:bodyPr/>
          <a:lstStyle/>
          <a:p>
            <a:endParaRPr lang="en-US" sz="1350" dirty="0"/>
          </a:p>
        </p:txBody>
      </p:sp>
      <p:sp>
        <p:nvSpPr>
          <p:cNvPr id="8" name="TextBox 7">
            <a:extLst>
              <a:ext uri="{FF2B5EF4-FFF2-40B4-BE49-F238E27FC236}">
                <a16:creationId xmlns:a16="http://schemas.microsoft.com/office/drawing/2014/main" id="{EEE2E144-780D-92C7-C96F-5D45635C0FCC}"/>
              </a:ext>
            </a:extLst>
          </p:cNvPr>
          <p:cNvSpPr txBox="1"/>
          <p:nvPr/>
        </p:nvSpPr>
        <p:spPr>
          <a:xfrm>
            <a:off x="1246617" y="1592734"/>
            <a:ext cx="7389976" cy="1477328"/>
          </a:xfrm>
          <a:prstGeom prst="rect">
            <a:avLst/>
          </a:prstGeom>
          <a:noFill/>
        </p:spPr>
        <p:txBody>
          <a:bodyPr wrap="square">
            <a:spAutoFit/>
          </a:bodyPr>
          <a:lstStyle/>
          <a:p>
            <a:pPr algn="ctr">
              <a:spcBef>
                <a:spcPct val="0"/>
              </a:spcBef>
            </a:pPr>
            <a:r>
              <a:rPr lang="en-US" sz="4500" i="1" dirty="0">
                <a:solidFill>
                  <a:srgbClr val="005EB8"/>
                </a:solidFill>
                <a:latin typeface="Cormorant Garamond Bold Italics"/>
                <a:ea typeface="Cormorant Garamond Bold Italics"/>
                <a:cs typeface="Cormorant Garamond Bold Italics"/>
                <a:sym typeface="Cormorant Garamond Bold Italics"/>
              </a:rPr>
              <a:t>Quality Improvement</a:t>
            </a:r>
          </a:p>
          <a:p>
            <a:pPr algn="ctr">
              <a:spcBef>
                <a:spcPct val="0"/>
              </a:spcBef>
            </a:pPr>
            <a:r>
              <a:rPr lang="en-US" sz="4500" i="1" dirty="0">
                <a:solidFill>
                  <a:srgbClr val="005EB8"/>
                </a:solidFill>
                <a:latin typeface="Cormorant Garamond Bold Italics"/>
                <a:ea typeface="Cormorant Garamond Bold Italics"/>
                <a:cs typeface="Cormorant Garamond Bold Italics"/>
                <a:sym typeface="Cormorant Garamond Bold Italics"/>
              </a:rPr>
              <a:t>Quick Tips</a:t>
            </a:r>
          </a:p>
        </p:txBody>
      </p:sp>
    </p:spTree>
    <p:extLst>
      <p:ext uri="{BB962C8B-B14F-4D97-AF65-F5344CB8AC3E}">
        <p14:creationId xmlns:p14="http://schemas.microsoft.com/office/powerpoint/2010/main" val="3838220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6603" y="0"/>
            <a:ext cx="6830568" cy="807913"/>
          </a:xfrm>
        </p:spPr>
        <p:txBody>
          <a:bodyPr vert="horz" wrap="square" lIns="68580" tIns="34290" rIns="68580" bIns="34290" rtlCol="0" anchor="t">
            <a:spAutoFit/>
          </a:bodyPr>
          <a:lstStyle/>
          <a:p>
            <a:pPr lvl="0">
              <a:spcBef>
                <a:spcPct val="0"/>
              </a:spcBef>
            </a:pPr>
            <a:r>
              <a:rPr lang="en-US" sz="2400" i="1" dirty="0">
                <a:solidFill>
                  <a:srgbClr val="005EB8"/>
                </a:solidFill>
                <a:latin typeface="Cormorant Garamond Bold Italics"/>
                <a:ea typeface="Cormorant Garamond Bold Italics"/>
                <a:cs typeface="Cormorant Garamond Bold Italics"/>
                <a:sym typeface="Cormorant Garamond Bold Italics"/>
              </a:rPr>
              <a:t>Quality Assurance and </a:t>
            </a:r>
            <a:br>
              <a:rPr lang="en-US" sz="2400" i="1" dirty="0">
                <a:solidFill>
                  <a:srgbClr val="005EB8"/>
                </a:solidFill>
                <a:latin typeface="Cormorant Garamond Bold Italics"/>
                <a:ea typeface="Cormorant Garamond Bold Italics"/>
                <a:cs typeface="Cormorant Garamond Bold Italics"/>
                <a:sym typeface="Cormorant Garamond Bold Italics"/>
              </a:rPr>
            </a:br>
            <a:r>
              <a:rPr lang="en-US" sz="2400" i="1" dirty="0">
                <a:solidFill>
                  <a:srgbClr val="005EB8"/>
                </a:solidFill>
                <a:latin typeface="Cormorant Garamond Bold Italics"/>
                <a:ea typeface="Cormorant Garamond Bold Italics"/>
                <a:cs typeface="Cormorant Garamond Bold Italics"/>
                <a:sym typeface="Cormorant Garamond Bold Italics"/>
              </a:rPr>
              <a:t>Performance Improvement (QAPI)</a:t>
            </a:r>
            <a:endParaRPr lang="en-US" i="1" dirty="0"/>
          </a:p>
        </p:txBody>
      </p:sp>
      <p:sp>
        <p:nvSpPr>
          <p:cNvPr id="3" name="TextBox 2">
            <a:extLst>
              <a:ext uri="{FF2B5EF4-FFF2-40B4-BE49-F238E27FC236}">
                <a16:creationId xmlns:a16="http://schemas.microsoft.com/office/drawing/2014/main" id="{E17C8F92-1ECD-A7FD-E2DC-DBFC954C3363}"/>
              </a:ext>
            </a:extLst>
          </p:cNvPr>
          <p:cNvSpPr txBox="1"/>
          <p:nvPr/>
        </p:nvSpPr>
        <p:spPr>
          <a:xfrm>
            <a:off x="423017" y="644323"/>
            <a:ext cx="8030911" cy="4008983"/>
          </a:xfrm>
          <a:prstGeom prst="rect">
            <a:avLst/>
          </a:prstGeom>
          <a:solidFill>
            <a:schemeClr val="bg1"/>
          </a:solidFill>
        </p:spPr>
        <p:txBody>
          <a:bodyPr wrap="square">
            <a:spAutoFit/>
          </a:bodyPr>
          <a:lstStyle/>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Should be focused on improving health outcomes and preventing/reducing medical errors and safety events.</a:t>
            </a:r>
          </a:p>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Should be data-driven and demonstrate a need for improvement.</a:t>
            </a:r>
            <a:r>
              <a:rPr lang="en-US" sz="1200" dirty="0">
                <a:solidFill>
                  <a:srgbClr val="005EB8"/>
                </a:solidFill>
                <a:latin typeface="Quicksand"/>
                <a:ea typeface="Quicksand"/>
                <a:cs typeface="Quicksand"/>
                <a:sym typeface="Quicksand"/>
              </a:rPr>
              <a:t> Maintaining previous success is important but should not be used for QAPI goals</a:t>
            </a:r>
          </a:p>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Should not be viewed as “extra” work. </a:t>
            </a:r>
            <a:r>
              <a:rPr lang="en-US" sz="1200" dirty="0">
                <a:solidFill>
                  <a:srgbClr val="005EB8"/>
                </a:solidFill>
                <a:latin typeface="Quicksand"/>
                <a:ea typeface="Quicksand"/>
                <a:cs typeface="Quicksand"/>
                <a:sym typeface="Quicksand"/>
              </a:rPr>
              <a:t> The QAPI goals should align with work that is already being done to achieve the goals of both your section and the ACH system. The associated projects may also be used for MOC credit, individual SMART goals, and submission for the quality component of the compensation plan.. </a:t>
            </a:r>
          </a:p>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Should usually have between 2-4 goals, depending on size and/or scope of services.  </a:t>
            </a:r>
            <a:endParaRPr lang="en-US" sz="1200" dirty="0">
              <a:solidFill>
                <a:srgbClr val="005EB8"/>
              </a:solidFill>
              <a:latin typeface="Quicksand"/>
              <a:ea typeface="Quicksand"/>
              <a:cs typeface="Quicksand"/>
              <a:sym typeface="Quicksand"/>
            </a:endParaRPr>
          </a:p>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Should be continuously maintained.  </a:t>
            </a:r>
            <a:r>
              <a:rPr lang="en-US" sz="1200" dirty="0">
                <a:solidFill>
                  <a:srgbClr val="005EB8"/>
                </a:solidFill>
                <a:latin typeface="Quicksand"/>
                <a:ea typeface="Quicksand"/>
                <a:cs typeface="Quicksand"/>
                <a:sym typeface="Quicksand"/>
              </a:rPr>
              <a:t>Interventions should be added/changed as needed, and data should be updated regularly.  This is not a once per year activity.</a:t>
            </a:r>
          </a:p>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Are monitored and reported in the Achieve It platform</a:t>
            </a:r>
          </a:p>
        </p:txBody>
      </p:sp>
    </p:spTree>
    <p:extLst>
      <p:ext uri="{BB962C8B-B14F-4D97-AF65-F5344CB8AC3E}">
        <p14:creationId xmlns:p14="http://schemas.microsoft.com/office/powerpoint/2010/main" val="7450888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08501"/>
            <a:ext cx="6830568" cy="438582"/>
          </a:xfrm>
        </p:spPr>
        <p:txBody>
          <a:bodyPr vert="horz" wrap="square" lIns="68580" tIns="34290" rIns="68580" bIns="34290" rtlCol="0" anchor="t">
            <a:spAutoFit/>
          </a:bodyPr>
          <a:lstStyle/>
          <a:p>
            <a:pPr lvl="0">
              <a:spcBef>
                <a:spcPct val="0"/>
              </a:spcBef>
            </a:pPr>
            <a:r>
              <a:rPr lang="en-US" sz="2400" i="1" dirty="0">
                <a:solidFill>
                  <a:srgbClr val="005EB8"/>
                </a:solidFill>
                <a:latin typeface="Cormorant Garamond Bold Italics"/>
                <a:ea typeface="Cormorant Garamond Bold Italics"/>
                <a:cs typeface="Cormorant Garamond Bold Italics"/>
                <a:sym typeface="Cormorant Garamond Bold Italics"/>
              </a:rPr>
              <a:t>Clinical Pathways</a:t>
            </a:r>
          </a:p>
        </p:txBody>
      </p:sp>
      <p:sp>
        <p:nvSpPr>
          <p:cNvPr id="6" name="TextBox 5">
            <a:extLst>
              <a:ext uri="{FF2B5EF4-FFF2-40B4-BE49-F238E27FC236}">
                <a16:creationId xmlns:a16="http://schemas.microsoft.com/office/drawing/2014/main" id="{36715F11-D81C-53A6-6808-F4B510D96755}"/>
              </a:ext>
            </a:extLst>
          </p:cNvPr>
          <p:cNvSpPr txBox="1"/>
          <p:nvPr/>
        </p:nvSpPr>
        <p:spPr>
          <a:xfrm>
            <a:off x="378151" y="793426"/>
            <a:ext cx="7569437" cy="3611438"/>
          </a:xfrm>
          <a:prstGeom prst="rect">
            <a:avLst/>
          </a:prstGeom>
          <a:solidFill>
            <a:schemeClr val="bg1"/>
          </a:solidFill>
        </p:spPr>
        <p:txBody>
          <a:bodyPr wrap="square">
            <a:spAutoFit/>
          </a:bodyPr>
          <a:lstStyle/>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An </a:t>
            </a:r>
            <a:r>
              <a:rPr lang="en-US" sz="1200" b="1" i="1" u="sng" dirty="0">
                <a:solidFill>
                  <a:srgbClr val="005EB8"/>
                </a:solidFill>
                <a:latin typeface="Quicksand"/>
                <a:ea typeface="Quicksand"/>
                <a:cs typeface="Quicksand"/>
                <a:sym typeface="Quicksand"/>
              </a:rPr>
              <a:t>evidence-based</a:t>
            </a:r>
            <a:r>
              <a:rPr lang="en-US" sz="1200" b="1" i="1" dirty="0">
                <a:solidFill>
                  <a:srgbClr val="005EB8"/>
                </a:solidFill>
                <a:latin typeface="Quicksand"/>
                <a:ea typeface="Quicksand"/>
                <a:cs typeface="Quicksand"/>
                <a:sym typeface="Quicksand"/>
              </a:rPr>
              <a:t>,</a:t>
            </a:r>
            <a:r>
              <a:rPr lang="en-US" sz="1200" b="1" dirty="0">
                <a:solidFill>
                  <a:srgbClr val="005EB8"/>
                </a:solidFill>
                <a:latin typeface="Quicksand"/>
                <a:ea typeface="Quicksand"/>
                <a:cs typeface="Quicksand"/>
                <a:sym typeface="Quicksand"/>
              </a:rPr>
              <a:t> multidisciplinary, task-oriented &amp; time-sequenced plan to </a:t>
            </a:r>
            <a:r>
              <a:rPr lang="en-US" sz="1200" b="1" i="1" u="sng" dirty="0">
                <a:solidFill>
                  <a:srgbClr val="005EB8"/>
                </a:solidFill>
                <a:latin typeface="Quicksand"/>
                <a:ea typeface="Quicksand"/>
                <a:cs typeface="Quicksand"/>
                <a:sym typeface="Quicksand"/>
              </a:rPr>
              <a:t>guide medical decision-making </a:t>
            </a:r>
            <a:r>
              <a:rPr lang="en-US" sz="1200" b="1" dirty="0">
                <a:solidFill>
                  <a:srgbClr val="005EB8"/>
                </a:solidFill>
                <a:latin typeface="Quicksand"/>
                <a:ea typeface="Quicksand"/>
                <a:cs typeface="Quicksand"/>
                <a:sym typeface="Quicksand"/>
              </a:rPr>
              <a:t>in the care of patients with a </a:t>
            </a:r>
            <a:r>
              <a:rPr lang="en-US" sz="1200" b="1" i="1" u="sng" dirty="0">
                <a:solidFill>
                  <a:srgbClr val="005EB8"/>
                </a:solidFill>
                <a:latin typeface="Quicksand"/>
                <a:ea typeface="Quicksand"/>
                <a:cs typeface="Quicksand"/>
                <a:sym typeface="Quicksand"/>
              </a:rPr>
              <a:t>specific clinical problem</a:t>
            </a:r>
            <a:r>
              <a:rPr lang="en-US" sz="1200" b="1" dirty="0">
                <a:solidFill>
                  <a:srgbClr val="005EB8"/>
                </a:solidFill>
                <a:latin typeface="Quicksand"/>
                <a:ea typeface="Quicksand"/>
                <a:cs typeface="Quicksand"/>
                <a:sym typeface="Quicksand"/>
              </a:rPr>
              <a:t>.</a:t>
            </a:r>
          </a:p>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Pathways translate guidelines and the latest literature into local practice, but can also reflect commonly accepted care standards when evidence is lacking.</a:t>
            </a:r>
          </a:p>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Pathways have been demonstrated to </a:t>
            </a:r>
            <a:r>
              <a:rPr lang="en-US" sz="1200" b="1" u="sng" dirty="0">
                <a:solidFill>
                  <a:srgbClr val="005EB8"/>
                </a:solidFill>
                <a:latin typeface="Quicksand"/>
                <a:ea typeface="Quicksand"/>
                <a:cs typeface="Quicksand"/>
                <a:sym typeface="Quicksand"/>
              </a:rPr>
              <a:t>improve clinical outcomes</a:t>
            </a:r>
            <a:r>
              <a:rPr lang="en-US" sz="1200" b="1" dirty="0">
                <a:solidFill>
                  <a:srgbClr val="005EB8"/>
                </a:solidFill>
                <a:latin typeface="Quicksand"/>
                <a:ea typeface="Quicksand"/>
                <a:cs typeface="Quicksand"/>
                <a:sym typeface="Quicksand"/>
              </a:rPr>
              <a:t>, and reduce unnecessary variation</a:t>
            </a:r>
          </a:p>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Integrated </a:t>
            </a:r>
            <a:r>
              <a:rPr lang="en-US" sz="1200" b="1" i="1" u="sng" dirty="0">
                <a:solidFill>
                  <a:srgbClr val="005EB8"/>
                </a:solidFill>
                <a:latin typeface="Quicksand"/>
                <a:ea typeface="Quicksand"/>
                <a:cs typeface="Quicksand"/>
                <a:sym typeface="Quicksand"/>
              </a:rPr>
              <a:t>directly into Epic </a:t>
            </a:r>
            <a:r>
              <a:rPr lang="en-US" sz="1200" b="1" dirty="0">
                <a:solidFill>
                  <a:srgbClr val="005EB8"/>
                </a:solidFill>
                <a:latin typeface="Quicksand"/>
                <a:ea typeface="Quicksand"/>
                <a:cs typeface="Quicksand"/>
                <a:sym typeface="Quicksand"/>
              </a:rPr>
              <a:t>through a 3</a:t>
            </a:r>
            <a:r>
              <a:rPr lang="en-US" sz="1200" b="1" baseline="30000" dirty="0">
                <a:solidFill>
                  <a:srgbClr val="005EB8"/>
                </a:solidFill>
                <a:latin typeface="Quicksand"/>
                <a:ea typeface="Quicksand"/>
                <a:cs typeface="Quicksand"/>
                <a:sym typeface="Quicksand"/>
              </a:rPr>
              <a:t>rd</a:t>
            </a:r>
            <a:r>
              <a:rPr lang="en-US" sz="1200" b="1" dirty="0">
                <a:solidFill>
                  <a:srgbClr val="005EB8"/>
                </a:solidFill>
                <a:latin typeface="Quicksand"/>
                <a:ea typeface="Quicksand"/>
                <a:cs typeface="Quicksand"/>
                <a:sym typeface="Quicksand"/>
              </a:rPr>
              <a:t> party software called Curbside</a:t>
            </a:r>
          </a:p>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Resources for pathway development can be found on the intranet on the pathways department page including: charter, guide for creating metrics, as well as team leader and member expectations</a:t>
            </a:r>
          </a:p>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Contact person: Emily Rader, Director of Clinical Effectiveness &amp; Outcomes </a:t>
            </a:r>
            <a:r>
              <a:rPr lang="en-US" sz="1200" b="1" u="sng" dirty="0">
                <a:solidFill>
                  <a:srgbClr val="005EB8"/>
                </a:solidFill>
                <a:latin typeface="Quicksand"/>
                <a:ea typeface="Quicksand"/>
                <a:cs typeface="Quicksand"/>
                <a:sym typeface="Quicksand"/>
              </a:rPr>
              <a:t>raderek@archildrens.org</a:t>
            </a:r>
          </a:p>
        </p:txBody>
      </p:sp>
    </p:spTree>
    <p:extLst>
      <p:ext uri="{BB962C8B-B14F-4D97-AF65-F5344CB8AC3E}">
        <p14:creationId xmlns:p14="http://schemas.microsoft.com/office/powerpoint/2010/main" val="3761620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92D3E2AE-FA2D-4096-BF79-B07321D9C90F}"/>
              </a:ext>
            </a:extLst>
          </p:cNvPr>
          <p:cNvGrpSpPr>
            <a:grpSpLocks/>
          </p:cNvGrpSpPr>
          <p:nvPr/>
        </p:nvGrpSpPr>
        <p:grpSpPr bwMode="auto">
          <a:xfrm rot="5400000">
            <a:off x="1973915" y="-2000250"/>
            <a:ext cx="5143500" cy="9144000"/>
            <a:chOff x="106756199" y="105613199"/>
            <a:chExt cx="6858002" cy="8997697"/>
          </a:xfrm>
        </p:grpSpPr>
        <p:sp>
          <p:nvSpPr>
            <p:cNvPr id="9" name="Rectangle 3" hidden="1">
              <a:extLst>
                <a:ext uri="{FF2B5EF4-FFF2-40B4-BE49-F238E27FC236}">
                  <a16:creationId xmlns:a16="http://schemas.microsoft.com/office/drawing/2014/main" id="{B9B89718-9476-4B52-A2B5-89531B789129}"/>
                </a:ext>
              </a:extLst>
            </p:cNvPr>
            <p:cNvSpPr>
              <a:spLocks noChangeArrowheads="1"/>
            </p:cNvSpPr>
            <p:nvPr/>
          </p:nvSpPr>
          <p:spPr bwMode="auto">
            <a:xfrm>
              <a:off x="106756200" y="105613200"/>
              <a:ext cx="6858000" cy="8997696"/>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0" name="Rectangle 4">
              <a:extLst>
                <a:ext uri="{FF2B5EF4-FFF2-40B4-BE49-F238E27FC236}">
                  <a16:creationId xmlns:a16="http://schemas.microsoft.com/office/drawing/2014/main" id="{DA400C8A-43B8-48B3-8627-95D07E84E807}"/>
                </a:ext>
              </a:extLst>
            </p:cNvPr>
            <p:cNvSpPr>
              <a:spLocks noChangeArrowheads="1"/>
            </p:cNvSpPr>
            <p:nvPr/>
          </p:nvSpPr>
          <p:spPr bwMode="auto">
            <a:xfrm>
              <a:off x="106756200" y="105613200"/>
              <a:ext cx="222250" cy="8775446"/>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1" name="Rectangle 5">
              <a:extLst>
                <a:ext uri="{FF2B5EF4-FFF2-40B4-BE49-F238E27FC236}">
                  <a16:creationId xmlns:a16="http://schemas.microsoft.com/office/drawing/2014/main" id="{4FDAE51D-E797-461C-9DF1-986D7E35ECB3}"/>
                </a:ext>
              </a:extLst>
            </p:cNvPr>
            <p:cNvSpPr>
              <a:spLocks noChangeArrowheads="1"/>
            </p:cNvSpPr>
            <p:nvPr/>
          </p:nvSpPr>
          <p:spPr bwMode="auto">
            <a:xfrm>
              <a:off x="106756200" y="111752063"/>
              <a:ext cx="222250" cy="2858833"/>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2" name="Rectangle 6">
              <a:extLst>
                <a:ext uri="{FF2B5EF4-FFF2-40B4-BE49-F238E27FC236}">
                  <a16:creationId xmlns:a16="http://schemas.microsoft.com/office/drawing/2014/main" id="{B573BEE9-D54B-409A-9CD2-5122606D344E}"/>
                </a:ext>
              </a:extLst>
            </p:cNvPr>
            <p:cNvSpPr>
              <a:spLocks noChangeArrowheads="1"/>
            </p:cNvSpPr>
            <p:nvPr/>
          </p:nvSpPr>
          <p:spPr bwMode="auto">
            <a:xfrm>
              <a:off x="106756199" y="110570963"/>
              <a:ext cx="173037" cy="4039932"/>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3" name="Rectangle 7">
              <a:extLst>
                <a:ext uri="{FF2B5EF4-FFF2-40B4-BE49-F238E27FC236}">
                  <a16:creationId xmlns:a16="http://schemas.microsoft.com/office/drawing/2014/main" id="{EE344136-7A68-4A85-B207-94A62BE5DF5D}"/>
                </a:ext>
              </a:extLst>
            </p:cNvPr>
            <p:cNvSpPr>
              <a:spLocks noChangeArrowheads="1"/>
            </p:cNvSpPr>
            <p:nvPr/>
          </p:nvSpPr>
          <p:spPr bwMode="auto">
            <a:xfrm>
              <a:off x="106756201" y="110113762"/>
              <a:ext cx="63500" cy="4497133"/>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4" name="Rectangle 8">
              <a:extLst>
                <a:ext uri="{FF2B5EF4-FFF2-40B4-BE49-F238E27FC236}">
                  <a16:creationId xmlns:a16="http://schemas.microsoft.com/office/drawing/2014/main" id="{E6D7ACAA-3C5D-4E14-999F-049BE65329E9}"/>
                </a:ext>
              </a:extLst>
            </p:cNvPr>
            <p:cNvSpPr>
              <a:spLocks noChangeArrowheads="1"/>
            </p:cNvSpPr>
            <p:nvPr/>
          </p:nvSpPr>
          <p:spPr bwMode="auto">
            <a:xfrm>
              <a:off x="113391950" y="105613200"/>
              <a:ext cx="222250" cy="8775446"/>
            </a:xfrm>
            <a:prstGeom prst="rect">
              <a:avLst/>
            </a:prstGeom>
            <a:solidFill>
              <a:srgbClr val="6C2D4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5" name="Rectangle 9">
              <a:extLst>
                <a:ext uri="{FF2B5EF4-FFF2-40B4-BE49-F238E27FC236}">
                  <a16:creationId xmlns:a16="http://schemas.microsoft.com/office/drawing/2014/main" id="{348CFA97-062C-4946-A4BC-049420B9521A}"/>
                </a:ext>
              </a:extLst>
            </p:cNvPr>
            <p:cNvSpPr>
              <a:spLocks noChangeArrowheads="1"/>
            </p:cNvSpPr>
            <p:nvPr/>
          </p:nvSpPr>
          <p:spPr bwMode="auto">
            <a:xfrm>
              <a:off x="106978450" y="114392202"/>
              <a:ext cx="6635750" cy="218694"/>
            </a:xfrm>
            <a:prstGeom prst="rect">
              <a:avLst/>
            </a:prstGeom>
            <a:solidFill>
              <a:srgbClr val="909039"/>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6" name="Rectangle 10">
              <a:extLst>
                <a:ext uri="{FF2B5EF4-FFF2-40B4-BE49-F238E27FC236}">
                  <a16:creationId xmlns:a16="http://schemas.microsoft.com/office/drawing/2014/main" id="{BE6C8853-BDA5-4FCA-AD4E-05B54A3CE87A}"/>
                </a:ext>
              </a:extLst>
            </p:cNvPr>
            <p:cNvSpPr>
              <a:spLocks noChangeArrowheads="1"/>
            </p:cNvSpPr>
            <p:nvPr/>
          </p:nvSpPr>
          <p:spPr bwMode="auto">
            <a:xfrm>
              <a:off x="106978450" y="105613200"/>
              <a:ext cx="6635750" cy="218694"/>
            </a:xfrm>
            <a:prstGeom prst="rect">
              <a:avLst/>
            </a:prstGeom>
            <a:solidFill>
              <a:srgbClr val="6C2D4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7" name="Rectangle 11">
              <a:extLst>
                <a:ext uri="{FF2B5EF4-FFF2-40B4-BE49-F238E27FC236}">
                  <a16:creationId xmlns:a16="http://schemas.microsoft.com/office/drawing/2014/main" id="{514C8BDB-FA4E-4A57-8857-0848DE7EF15E}"/>
                </a:ext>
              </a:extLst>
            </p:cNvPr>
            <p:cNvSpPr>
              <a:spLocks noChangeArrowheads="1"/>
            </p:cNvSpPr>
            <p:nvPr/>
          </p:nvSpPr>
          <p:spPr bwMode="auto">
            <a:xfrm>
              <a:off x="113391951" y="110113762"/>
              <a:ext cx="222250" cy="4497133"/>
            </a:xfrm>
            <a:prstGeom prst="rect">
              <a:avLst/>
            </a:prstGeom>
            <a:solidFill>
              <a:srgbClr val="909039"/>
            </a:solidFill>
            <a:ln w="0" algn="in">
              <a:solidFill>
                <a:srgbClr val="598787"/>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8" name="Rectangle 12">
              <a:extLst>
                <a:ext uri="{FF2B5EF4-FFF2-40B4-BE49-F238E27FC236}">
                  <a16:creationId xmlns:a16="http://schemas.microsoft.com/office/drawing/2014/main" id="{8E85DF50-C7DD-440D-91CD-4D74F3BEF9E9}"/>
                </a:ext>
              </a:extLst>
            </p:cNvPr>
            <p:cNvSpPr>
              <a:spLocks noChangeArrowheads="1"/>
            </p:cNvSpPr>
            <p:nvPr/>
          </p:nvSpPr>
          <p:spPr bwMode="auto">
            <a:xfrm>
              <a:off x="113443799" y="109656562"/>
              <a:ext cx="170402" cy="4954333"/>
            </a:xfrm>
            <a:prstGeom prst="rect">
              <a:avLst/>
            </a:prstGeom>
            <a:solidFill>
              <a:srgbClr val="909039"/>
            </a:solidFill>
            <a:ln w="0" algn="in">
              <a:solidFill>
                <a:srgbClr val="909039"/>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9" name="Rectangle 13">
              <a:extLst>
                <a:ext uri="{FF2B5EF4-FFF2-40B4-BE49-F238E27FC236}">
                  <a16:creationId xmlns:a16="http://schemas.microsoft.com/office/drawing/2014/main" id="{59AAB60B-8602-4DAA-821E-15BAC5D33628}"/>
                </a:ext>
              </a:extLst>
            </p:cNvPr>
            <p:cNvSpPr>
              <a:spLocks noChangeArrowheads="1"/>
            </p:cNvSpPr>
            <p:nvPr/>
          </p:nvSpPr>
          <p:spPr bwMode="auto">
            <a:xfrm>
              <a:off x="113550700" y="108475463"/>
              <a:ext cx="63500" cy="6135433"/>
            </a:xfrm>
            <a:prstGeom prst="rect">
              <a:avLst/>
            </a:prstGeom>
            <a:solidFill>
              <a:srgbClr val="909039"/>
            </a:solidFill>
            <a:ln w="0" algn="in">
              <a:solidFill>
                <a:srgbClr val="598787"/>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0" name="Rectangle 14">
              <a:extLst>
                <a:ext uri="{FF2B5EF4-FFF2-40B4-BE49-F238E27FC236}">
                  <a16:creationId xmlns:a16="http://schemas.microsoft.com/office/drawing/2014/main" id="{CF2FE659-2AD9-4EDF-8B0C-197E54245FEC}"/>
                </a:ext>
              </a:extLst>
            </p:cNvPr>
            <p:cNvSpPr>
              <a:spLocks noChangeArrowheads="1"/>
            </p:cNvSpPr>
            <p:nvPr/>
          </p:nvSpPr>
          <p:spPr bwMode="auto">
            <a:xfrm>
              <a:off x="106756200" y="114392202"/>
              <a:ext cx="1890712" cy="218694"/>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1" name="Rectangle 15">
              <a:extLst>
                <a:ext uri="{FF2B5EF4-FFF2-40B4-BE49-F238E27FC236}">
                  <a16:creationId xmlns:a16="http://schemas.microsoft.com/office/drawing/2014/main" id="{9E98FE2F-6C12-4EEC-B8F7-3D25E386A65C}"/>
                </a:ext>
              </a:extLst>
            </p:cNvPr>
            <p:cNvSpPr>
              <a:spLocks noChangeArrowheads="1"/>
            </p:cNvSpPr>
            <p:nvPr/>
          </p:nvSpPr>
          <p:spPr bwMode="auto">
            <a:xfrm>
              <a:off x="106756200" y="114443220"/>
              <a:ext cx="3071812" cy="167676"/>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2" name="Rectangle 16">
              <a:extLst>
                <a:ext uri="{FF2B5EF4-FFF2-40B4-BE49-F238E27FC236}">
                  <a16:creationId xmlns:a16="http://schemas.microsoft.com/office/drawing/2014/main" id="{3F1E46C2-1E35-46F8-BE7D-2E98BB23F25D}"/>
                </a:ext>
              </a:extLst>
            </p:cNvPr>
            <p:cNvSpPr>
              <a:spLocks noChangeArrowheads="1"/>
            </p:cNvSpPr>
            <p:nvPr/>
          </p:nvSpPr>
          <p:spPr bwMode="auto">
            <a:xfrm>
              <a:off x="106756200" y="105613200"/>
              <a:ext cx="3529012" cy="218694"/>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3" name="Rectangle 17">
              <a:extLst>
                <a:ext uri="{FF2B5EF4-FFF2-40B4-BE49-F238E27FC236}">
                  <a16:creationId xmlns:a16="http://schemas.microsoft.com/office/drawing/2014/main" id="{11D441C8-C8AF-46D2-B609-F3209FD4F47C}"/>
                </a:ext>
              </a:extLst>
            </p:cNvPr>
            <p:cNvSpPr>
              <a:spLocks noChangeArrowheads="1"/>
            </p:cNvSpPr>
            <p:nvPr/>
          </p:nvSpPr>
          <p:spPr bwMode="auto">
            <a:xfrm>
              <a:off x="106756201" y="105613199"/>
              <a:ext cx="3986212" cy="165333"/>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4" name="Rectangle 18">
              <a:extLst>
                <a:ext uri="{FF2B5EF4-FFF2-40B4-BE49-F238E27FC236}">
                  <a16:creationId xmlns:a16="http://schemas.microsoft.com/office/drawing/2014/main" id="{26B42DF4-FB2B-46E0-B7E6-DD6EFD3DA842}"/>
                </a:ext>
              </a:extLst>
            </p:cNvPr>
            <p:cNvSpPr>
              <a:spLocks noChangeArrowheads="1"/>
            </p:cNvSpPr>
            <p:nvPr/>
          </p:nvSpPr>
          <p:spPr bwMode="auto">
            <a:xfrm>
              <a:off x="106756201" y="105613199"/>
              <a:ext cx="5167312" cy="63796"/>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5" name="Rectangle 19">
              <a:extLst>
                <a:ext uri="{FF2B5EF4-FFF2-40B4-BE49-F238E27FC236}">
                  <a16:creationId xmlns:a16="http://schemas.microsoft.com/office/drawing/2014/main" id="{4BA35165-7238-4968-A89F-A76DBA05AF92}"/>
                </a:ext>
              </a:extLst>
            </p:cNvPr>
            <p:cNvSpPr>
              <a:spLocks noChangeArrowheads="1"/>
            </p:cNvSpPr>
            <p:nvPr/>
          </p:nvSpPr>
          <p:spPr bwMode="auto">
            <a:xfrm>
              <a:off x="106756201" y="114547099"/>
              <a:ext cx="3529012" cy="63796"/>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6275" y="277329"/>
            <a:ext cx="1565889" cy="559246"/>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996" y="4193848"/>
            <a:ext cx="1928134" cy="617003"/>
          </a:xfrm>
          <a:prstGeom prst="rect">
            <a:avLst/>
          </a:prstGeom>
        </p:spPr>
      </p:pic>
      <p:sp>
        <p:nvSpPr>
          <p:cNvPr id="2" name="Title 1">
            <a:extLst>
              <a:ext uri="{FF2B5EF4-FFF2-40B4-BE49-F238E27FC236}">
                <a16:creationId xmlns:a16="http://schemas.microsoft.com/office/drawing/2014/main" id="{0C162E70-C8D3-8928-D913-34F20F5FABBE}"/>
              </a:ext>
            </a:extLst>
          </p:cNvPr>
          <p:cNvSpPr txBox="1">
            <a:spLocks/>
          </p:cNvSpPr>
          <p:nvPr/>
        </p:nvSpPr>
        <p:spPr>
          <a:xfrm>
            <a:off x="431836" y="140742"/>
            <a:ext cx="5921339" cy="722363"/>
          </a:xfrm>
          <a:prstGeom prst="rect">
            <a:avLst/>
          </a:prstGeom>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dirty="0">
                <a:latin typeface="Calibri" panose="020F0502020204030204" pitchFamily="34" charset="0"/>
                <a:cs typeface="Calibri" panose="020F0502020204030204" pitchFamily="34" charset="0"/>
              </a:rPr>
              <a:t>Faculty Development Opportunities</a:t>
            </a:r>
          </a:p>
        </p:txBody>
      </p:sp>
      <p:sp>
        <p:nvSpPr>
          <p:cNvPr id="3" name="TextBox 2">
            <a:extLst>
              <a:ext uri="{FF2B5EF4-FFF2-40B4-BE49-F238E27FC236}">
                <a16:creationId xmlns:a16="http://schemas.microsoft.com/office/drawing/2014/main" id="{D90A9E92-475A-C6B4-DC91-6F6FB3C92518}"/>
              </a:ext>
            </a:extLst>
          </p:cNvPr>
          <p:cNvSpPr txBox="1"/>
          <p:nvPr/>
        </p:nvSpPr>
        <p:spPr>
          <a:xfrm>
            <a:off x="2262246" y="3692888"/>
            <a:ext cx="6527665" cy="1095300"/>
          </a:xfrm>
          <a:prstGeom prst="rect">
            <a:avLst/>
          </a:prstGeom>
          <a:noFill/>
        </p:spPr>
        <p:txBody>
          <a:bodyPr wrap="square" rtlCol="0">
            <a:spAutoFit/>
          </a:bodyPr>
          <a:lstStyle/>
          <a:p>
            <a:pPr algn="r">
              <a:lnSpc>
                <a:spcPct val="150000"/>
              </a:lnSpc>
            </a:pPr>
            <a:r>
              <a:rPr lang="en-US" sz="1500" u="sng" dirty="0">
                <a:latin typeface="Calibri" panose="020F0502020204030204" pitchFamily="34" charset="0"/>
                <a:cs typeface="Calibri" panose="020F0502020204030204" pitchFamily="34" charset="0"/>
              </a:rPr>
              <a:t>For more information:</a:t>
            </a:r>
            <a:br>
              <a:rPr lang="en-US" sz="1500" dirty="0">
                <a:latin typeface="Calibri" panose="020F0502020204030204" pitchFamily="34" charset="0"/>
                <a:cs typeface="Calibri" panose="020F0502020204030204" pitchFamily="34" charset="0"/>
              </a:rPr>
            </a:br>
            <a:r>
              <a:rPr lang="en-US" sz="1500" dirty="0">
                <a:latin typeface="Calibri" panose="020F0502020204030204" pitchFamily="34" charset="0"/>
                <a:cs typeface="Calibri" panose="020F0502020204030204" pitchFamily="34" charset="0"/>
              </a:rPr>
              <a:t>IPE Website: </a:t>
            </a:r>
            <a:r>
              <a:rPr lang="en-US" sz="1500" dirty="0">
                <a:latin typeface="Calibri" panose="020F0502020204030204" pitchFamily="34" charset="0"/>
                <a:cs typeface="Calibri" panose="020F0502020204030204" pitchFamily="34" charset="0"/>
                <a:hlinkClick r:id="rId5"/>
              </a:rPr>
              <a:t>https://ipe.uams.edu/</a:t>
            </a:r>
            <a:r>
              <a:rPr lang="en-US" sz="1500" dirty="0">
                <a:latin typeface="Calibri" panose="020F0502020204030204" pitchFamily="34" charset="0"/>
                <a:cs typeface="Calibri" panose="020F0502020204030204" pitchFamily="34" charset="0"/>
              </a:rPr>
              <a:t> </a:t>
            </a:r>
            <a:br>
              <a:rPr lang="en-US" sz="1500" dirty="0">
                <a:latin typeface="Calibri" panose="020F0502020204030204" pitchFamily="34" charset="0"/>
                <a:cs typeface="Calibri" panose="020F0502020204030204" pitchFamily="34" charset="0"/>
              </a:rPr>
            </a:br>
            <a:r>
              <a:rPr lang="en-US" sz="1500" dirty="0">
                <a:latin typeface="Calibri" panose="020F0502020204030204" pitchFamily="34" charset="0"/>
                <a:cs typeface="Calibri" panose="020F0502020204030204" pitchFamily="34" charset="0"/>
              </a:rPr>
              <a:t>Faculty Development: </a:t>
            </a:r>
            <a:r>
              <a:rPr lang="en-US" sz="1500" dirty="0">
                <a:latin typeface="Calibri" panose="020F0502020204030204" pitchFamily="34" charset="0"/>
                <a:cs typeface="Calibri" panose="020F0502020204030204" pitchFamily="34" charset="0"/>
                <a:hlinkClick r:id="rId6"/>
              </a:rPr>
              <a:t>http://ipe.uams.edu/5-pillars-of-ipe/faculty-development/</a:t>
            </a:r>
            <a:endParaRPr lang="en-US" sz="15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8EE50A62-8DAB-4666-2F21-AA6C1EAC221B}"/>
              </a:ext>
            </a:extLst>
          </p:cNvPr>
          <p:cNvSpPr/>
          <p:nvPr/>
        </p:nvSpPr>
        <p:spPr>
          <a:xfrm>
            <a:off x="863029" y="931246"/>
            <a:ext cx="4433485" cy="3139321"/>
          </a:xfrm>
          <a:prstGeom prst="rect">
            <a:avLst/>
          </a:prstGeom>
        </p:spPr>
        <p:txBody>
          <a:bodyPr wrap="square">
            <a:spAutoFit/>
          </a:bodyPr>
          <a:lstStyle/>
          <a:p>
            <a:r>
              <a:rPr lang="en-US" sz="2400" b="1" u="sng" dirty="0">
                <a:latin typeface="Calibri" panose="020F0502020204030204" pitchFamily="34" charset="0"/>
                <a:cs typeface="Calibri" panose="020F0502020204030204" pitchFamily="34" charset="0"/>
              </a:rPr>
              <a:t>Training Formats</a:t>
            </a:r>
          </a:p>
          <a:p>
            <a:r>
              <a:rPr lang="en-US" sz="2400" b="1" dirty="0">
                <a:latin typeface="Calibri" panose="020F0502020204030204" pitchFamily="34" charset="0"/>
                <a:cs typeface="Calibri" panose="020F0502020204030204" pitchFamily="34" charset="0"/>
              </a:rPr>
              <a:t>Workshops</a:t>
            </a:r>
          </a:p>
          <a:p>
            <a:pPr marL="257175"/>
            <a:r>
              <a:rPr lang="en-US" sz="2400" b="1" dirty="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Facilitator Skills</a:t>
            </a:r>
          </a:p>
          <a:p>
            <a:pPr marL="257175"/>
            <a:r>
              <a:rPr lang="en-US" b="1" dirty="0">
                <a:latin typeface="Calibri" panose="020F0502020204030204" pitchFamily="34" charset="0"/>
                <a:cs typeface="Calibri" panose="020F0502020204030204" pitchFamily="34" charset="0"/>
              </a:rPr>
              <a:t>-Simulation Education</a:t>
            </a:r>
          </a:p>
          <a:p>
            <a:pPr marL="342900" indent="-85725"/>
            <a:r>
              <a:rPr lang="en-US" b="1" dirty="0">
                <a:latin typeface="Calibri" panose="020F0502020204030204" pitchFamily="34" charset="0"/>
                <a:cs typeface="Calibri" panose="020F0502020204030204" pitchFamily="34" charset="0"/>
              </a:rPr>
              <a:t>-Taking Care of Yourself for Busy Professionals</a:t>
            </a:r>
          </a:p>
          <a:p>
            <a:r>
              <a:rPr lang="en-US" sz="2400" b="1" dirty="0">
                <a:latin typeface="Calibri" panose="020F0502020204030204" pitchFamily="34" charset="0"/>
                <a:cs typeface="Calibri" panose="020F0502020204030204" pitchFamily="34" charset="0"/>
              </a:rPr>
              <a:t>Noon seminars</a:t>
            </a:r>
          </a:p>
          <a:p>
            <a:r>
              <a:rPr lang="en-US" sz="2400" b="1" dirty="0">
                <a:latin typeface="Calibri" panose="020F0502020204030204" pitchFamily="34" charset="0"/>
                <a:cs typeface="Calibri" panose="020F0502020204030204" pitchFamily="34" charset="0"/>
              </a:rPr>
              <a:t>Online Modules</a:t>
            </a:r>
          </a:p>
          <a:p>
            <a:r>
              <a:rPr lang="en-US" sz="2400" b="1" dirty="0">
                <a:latin typeface="Calibri" panose="020F0502020204030204" pitchFamily="34" charset="0"/>
                <a:cs typeface="Calibri" panose="020F0502020204030204" pitchFamily="34" charset="0"/>
              </a:rPr>
              <a:t>Faculty Movie Nights</a:t>
            </a:r>
          </a:p>
        </p:txBody>
      </p:sp>
      <p:grpSp>
        <p:nvGrpSpPr>
          <p:cNvPr id="7" name="Group 6">
            <a:extLst>
              <a:ext uri="{FF2B5EF4-FFF2-40B4-BE49-F238E27FC236}">
                <a16:creationId xmlns:a16="http://schemas.microsoft.com/office/drawing/2014/main" id="{3A489536-407E-BCCD-B69E-35C767DC0F37}"/>
              </a:ext>
            </a:extLst>
          </p:cNvPr>
          <p:cNvGrpSpPr/>
          <p:nvPr/>
        </p:nvGrpSpPr>
        <p:grpSpPr>
          <a:xfrm>
            <a:off x="4880962" y="1187099"/>
            <a:ext cx="3204233" cy="2165960"/>
            <a:chOff x="6738589" y="741821"/>
            <a:chExt cx="4272311" cy="2887947"/>
          </a:xfrm>
        </p:grpSpPr>
        <p:sp>
          <p:nvSpPr>
            <p:cNvPr id="6" name="Rounded Rectangle 5">
              <a:extLst>
                <a:ext uri="{FF2B5EF4-FFF2-40B4-BE49-F238E27FC236}">
                  <a16:creationId xmlns:a16="http://schemas.microsoft.com/office/drawing/2014/main" id="{72D6FFD8-B534-4BF9-B65D-CF6E88D498BC}"/>
                </a:ext>
              </a:extLst>
            </p:cNvPr>
            <p:cNvSpPr/>
            <p:nvPr/>
          </p:nvSpPr>
          <p:spPr>
            <a:xfrm>
              <a:off x="6738589" y="741821"/>
              <a:ext cx="4272311" cy="28879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F926C723-4081-807D-8D7D-8947BB65F73A}"/>
                </a:ext>
              </a:extLst>
            </p:cNvPr>
            <p:cNvSpPr txBox="1"/>
            <p:nvPr/>
          </p:nvSpPr>
          <p:spPr>
            <a:xfrm>
              <a:off x="6911734" y="1149430"/>
              <a:ext cx="3906548" cy="2072363"/>
            </a:xfrm>
            <a:prstGeom prst="rect">
              <a:avLst/>
            </a:prstGeom>
            <a:noFill/>
          </p:spPr>
          <p:txBody>
            <a:bodyPr wrap="square" rtlCol="0">
              <a:spAutoFit/>
            </a:bodyPr>
            <a:lstStyle/>
            <a:p>
              <a:pPr algn="ctr">
                <a:spcBef>
                  <a:spcPts val="450"/>
                </a:spcBef>
              </a:pPr>
              <a:r>
                <a:rPr lang="en-US" sz="1650" b="1" u="sng" dirty="0">
                  <a:solidFill>
                    <a:schemeClr val="bg1"/>
                  </a:solidFill>
                  <a:latin typeface="Calibri" panose="020F0502020204030204" pitchFamily="34" charset="0"/>
                  <a:cs typeface="Calibri" panose="020F0502020204030204" pitchFamily="34" charset="0"/>
                </a:rPr>
                <a:t>Topics</a:t>
              </a:r>
            </a:p>
            <a:p>
              <a:pPr algn="ctr">
                <a:spcBef>
                  <a:spcPts val="450"/>
                </a:spcBef>
              </a:pPr>
              <a:r>
                <a:rPr lang="en-US" sz="1650" b="1" dirty="0">
                  <a:solidFill>
                    <a:schemeClr val="bg1"/>
                  </a:solidFill>
                  <a:latin typeface="Calibri" panose="020F0502020204030204" pitchFamily="34" charset="0"/>
                  <a:cs typeface="Calibri" panose="020F0502020204030204" pitchFamily="34" charset="0"/>
                </a:rPr>
                <a:t>Clinical collaboration skills</a:t>
              </a:r>
            </a:p>
            <a:p>
              <a:pPr algn="ctr">
                <a:spcBef>
                  <a:spcPts val="450"/>
                </a:spcBef>
              </a:pPr>
              <a:r>
                <a:rPr lang="en-US" sz="1650" b="1" dirty="0">
                  <a:solidFill>
                    <a:schemeClr val="bg1"/>
                  </a:solidFill>
                  <a:latin typeface="Calibri" panose="020F0502020204030204" pitchFamily="34" charset="0"/>
                  <a:cs typeface="Calibri" panose="020F0502020204030204" pitchFamily="34" charset="0"/>
                </a:rPr>
                <a:t>Research collaboration skills</a:t>
              </a:r>
            </a:p>
            <a:p>
              <a:pPr algn="ctr">
                <a:spcBef>
                  <a:spcPts val="450"/>
                </a:spcBef>
              </a:pPr>
              <a:r>
                <a:rPr lang="en-US" sz="1650" b="1" dirty="0">
                  <a:solidFill>
                    <a:schemeClr val="bg1"/>
                  </a:solidFill>
                  <a:latin typeface="Calibri" panose="020F0502020204030204" pitchFamily="34" charset="0"/>
                  <a:cs typeface="Calibri" panose="020F0502020204030204" pitchFamily="34" charset="0"/>
                </a:rPr>
                <a:t>Teaching skills needed for IP audiences</a:t>
              </a:r>
              <a:endParaRPr lang="en-US" sz="1650" dirty="0">
                <a:solidFill>
                  <a:schemeClr val="bg1"/>
                </a:solidFill>
                <a:latin typeface="Calibri" panose="020F0502020204030204" pitchFamily="34" charset="0"/>
                <a:cs typeface="Calibri" panose="020F0502020204030204" pitchFamily="34" charset="0"/>
              </a:endParaRPr>
            </a:p>
          </p:txBody>
        </p:sp>
      </p:grpSp>
      <p:sp>
        <p:nvSpPr>
          <p:cNvPr id="28" name="5-Point Star 27">
            <a:extLst>
              <a:ext uri="{FF2B5EF4-FFF2-40B4-BE49-F238E27FC236}">
                <a16:creationId xmlns:a16="http://schemas.microsoft.com/office/drawing/2014/main" id="{995FE5A7-7456-FEDA-9946-62072E2713B4}"/>
              </a:ext>
            </a:extLst>
          </p:cNvPr>
          <p:cNvSpPr/>
          <p:nvPr/>
        </p:nvSpPr>
        <p:spPr>
          <a:xfrm>
            <a:off x="3617043" y="3659704"/>
            <a:ext cx="176981" cy="182597"/>
          </a:xfrm>
          <a:prstGeom prst="star5">
            <a:avLst/>
          </a:prstGeom>
          <a:solidFill>
            <a:srgbClr val="E8E808"/>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9795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08501"/>
            <a:ext cx="6830568" cy="438582"/>
          </a:xfrm>
        </p:spPr>
        <p:txBody>
          <a:bodyPr vert="horz" wrap="square" lIns="68580" tIns="34290" rIns="68580" bIns="34290" rtlCol="0" anchor="t">
            <a:spAutoFit/>
          </a:bodyPr>
          <a:lstStyle/>
          <a:p>
            <a:pPr lvl="0">
              <a:spcBef>
                <a:spcPct val="0"/>
              </a:spcBef>
            </a:pPr>
            <a:r>
              <a:rPr lang="en-US" sz="2400" i="1" dirty="0">
                <a:solidFill>
                  <a:srgbClr val="005EB8"/>
                </a:solidFill>
                <a:latin typeface="Cormorant Garamond Bold Italics"/>
                <a:ea typeface="Cormorant Garamond Bold Italics"/>
                <a:cs typeface="Cormorant Garamond Bold Italics"/>
                <a:sym typeface="Cormorant Garamond Bold Italics"/>
              </a:rPr>
              <a:t>Improvement U</a:t>
            </a:r>
          </a:p>
        </p:txBody>
      </p:sp>
      <p:sp>
        <p:nvSpPr>
          <p:cNvPr id="3" name="TextBox 2">
            <a:extLst>
              <a:ext uri="{FF2B5EF4-FFF2-40B4-BE49-F238E27FC236}">
                <a16:creationId xmlns:a16="http://schemas.microsoft.com/office/drawing/2014/main" id="{FE95CB2B-A11B-B32F-E6A9-7CCBA7273595}"/>
              </a:ext>
            </a:extLst>
          </p:cNvPr>
          <p:cNvSpPr txBox="1"/>
          <p:nvPr/>
        </p:nvSpPr>
        <p:spPr>
          <a:xfrm>
            <a:off x="455064" y="793426"/>
            <a:ext cx="5768411" cy="3611438"/>
          </a:xfrm>
          <a:prstGeom prst="rect">
            <a:avLst/>
          </a:prstGeom>
          <a:noFill/>
        </p:spPr>
        <p:txBody>
          <a:bodyPr wrap="square">
            <a:spAutoFit/>
          </a:bodyPr>
          <a:lstStyle/>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Project-based course to learn fundaments of QI and data</a:t>
            </a:r>
          </a:p>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Assigned project mentor to help you along the way</a:t>
            </a:r>
          </a:p>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Currently a hybrid model</a:t>
            </a:r>
          </a:p>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Online modules in ACU (Continuing Education [ACCME, ACPE, &amp; ANCC] credit available)</a:t>
            </a:r>
          </a:p>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Four 2-hour classroom sessions for hands-on application of concepts</a:t>
            </a:r>
          </a:p>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New classes kick off every other month</a:t>
            </a:r>
          </a:p>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Great for QAPIs, strategic goals, and leader development </a:t>
            </a:r>
          </a:p>
          <a:p>
            <a:pPr marL="388620" lvl="1" indent="-194310">
              <a:lnSpc>
                <a:spcPts val="3059"/>
              </a:lnSpc>
              <a:buFont typeface="Arial"/>
              <a:buChar char="•"/>
            </a:pPr>
            <a:r>
              <a:rPr lang="en-US" sz="1200" b="1" dirty="0">
                <a:solidFill>
                  <a:srgbClr val="005EB8"/>
                </a:solidFill>
                <a:latin typeface="Quicksand"/>
                <a:ea typeface="Quicksand"/>
                <a:cs typeface="Quicksand"/>
                <a:sym typeface="Quicksand"/>
              </a:rPr>
              <a:t>American Board of Pediatrics Maintenance of Certification Part 4 credit</a:t>
            </a:r>
          </a:p>
        </p:txBody>
      </p:sp>
      <p:pic>
        <p:nvPicPr>
          <p:cNvPr id="5" name="Picture 4">
            <a:extLst>
              <a:ext uri="{FF2B5EF4-FFF2-40B4-BE49-F238E27FC236}">
                <a16:creationId xmlns:a16="http://schemas.microsoft.com/office/drawing/2014/main" id="{892A2974-891A-DB20-9167-BD29A5A4FD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8209" y="1504756"/>
            <a:ext cx="1626309" cy="484799"/>
          </a:xfrm>
          <a:prstGeom prst="rect">
            <a:avLst/>
          </a:prstGeom>
        </p:spPr>
      </p:pic>
      <p:pic>
        <p:nvPicPr>
          <p:cNvPr id="6" name="Picture 5">
            <a:extLst>
              <a:ext uri="{FF2B5EF4-FFF2-40B4-BE49-F238E27FC236}">
                <a16:creationId xmlns:a16="http://schemas.microsoft.com/office/drawing/2014/main" id="{C93FB7D1-0407-C45B-8909-E38E67F6C1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6594" y="1898408"/>
            <a:ext cx="1469538" cy="1466299"/>
          </a:xfrm>
          <a:prstGeom prst="rect">
            <a:avLst/>
          </a:prstGeom>
        </p:spPr>
      </p:pic>
    </p:spTree>
    <p:extLst>
      <p:ext uri="{BB962C8B-B14F-4D97-AF65-F5344CB8AC3E}">
        <p14:creationId xmlns:p14="http://schemas.microsoft.com/office/powerpoint/2010/main" val="18044971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08502"/>
            <a:ext cx="6830568" cy="746358"/>
          </a:xfrm>
        </p:spPr>
        <p:txBody>
          <a:bodyPr vert="horz" wrap="square" lIns="68580" tIns="34290" rIns="68580" bIns="34290" rtlCol="0" anchor="t">
            <a:spAutoFit/>
          </a:bodyPr>
          <a:lstStyle/>
          <a:p>
            <a:endParaRPr lang="en-US" dirty="0"/>
          </a:p>
        </p:txBody>
      </p:sp>
      <p:sp>
        <p:nvSpPr>
          <p:cNvPr id="2" name="Freeform 4">
            <a:extLst>
              <a:ext uri="{FF2B5EF4-FFF2-40B4-BE49-F238E27FC236}">
                <a16:creationId xmlns:a16="http://schemas.microsoft.com/office/drawing/2014/main" id="{0DC774F4-1AC5-E30A-1493-EE76B87B320B}"/>
              </a:ext>
            </a:extLst>
          </p:cNvPr>
          <p:cNvSpPr/>
          <p:nvPr/>
        </p:nvSpPr>
        <p:spPr>
          <a:xfrm>
            <a:off x="3862653" y="1289520"/>
            <a:ext cx="1259998" cy="187425"/>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85800">
              <a:defRPr/>
            </a:pPr>
            <a:endParaRPr lang="en-US" sz="1350" dirty="0">
              <a:solidFill>
                <a:prstClr val="black"/>
              </a:solidFill>
              <a:latin typeface="Calibri" panose="020F0502020204030204"/>
            </a:endParaRPr>
          </a:p>
        </p:txBody>
      </p:sp>
      <p:sp>
        <p:nvSpPr>
          <p:cNvPr id="3" name="Freeform 4">
            <a:extLst>
              <a:ext uri="{FF2B5EF4-FFF2-40B4-BE49-F238E27FC236}">
                <a16:creationId xmlns:a16="http://schemas.microsoft.com/office/drawing/2014/main" id="{0C7055A0-F13D-7099-CC6F-80A918C68063}"/>
              </a:ext>
            </a:extLst>
          </p:cNvPr>
          <p:cNvSpPr/>
          <p:nvPr/>
        </p:nvSpPr>
        <p:spPr>
          <a:xfrm>
            <a:off x="3862653" y="3791407"/>
            <a:ext cx="1259998" cy="187425"/>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85800">
              <a:defRPr/>
            </a:pPr>
            <a:endParaRPr lang="en-US" sz="1350" dirty="0">
              <a:solidFill>
                <a:prstClr val="black"/>
              </a:solidFill>
              <a:latin typeface="Calibri" panose="020F0502020204030204"/>
            </a:endParaRPr>
          </a:p>
        </p:txBody>
      </p:sp>
      <p:sp>
        <p:nvSpPr>
          <p:cNvPr id="5" name="AutoShape 3">
            <a:extLst>
              <a:ext uri="{FF2B5EF4-FFF2-40B4-BE49-F238E27FC236}">
                <a16:creationId xmlns:a16="http://schemas.microsoft.com/office/drawing/2014/main" id="{DDC575FF-0FE7-9E0B-6951-324E15CA0DB1}"/>
              </a:ext>
            </a:extLst>
          </p:cNvPr>
          <p:cNvSpPr/>
          <p:nvPr/>
        </p:nvSpPr>
        <p:spPr>
          <a:xfrm flipV="1">
            <a:off x="2419710" y="1745652"/>
            <a:ext cx="4145885" cy="16037"/>
          </a:xfrm>
          <a:prstGeom prst="line">
            <a:avLst/>
          </a:prstGeom>
          <a:ln w="76200" cap="flat">
            <a:solidFill>
              <a:srgbClr val="41B6E6"/>
            </a:solidFill>
            <a:prstDash val="solid"/>
            <a:headEnd type="none" w="sm" len="sm"/>
            <a:tailEnd type="none" w="sm" len="sm"/>
          </a:ln>
        </p:spPr>
        <p:txBody>
          <a:bodyPr/>
          <a:lstStyle/>
          <a:p>
            <a:pPr defTabSz="685800">
              <a:defRPr/>
            </a:pPr>
            <a:endParaRPr lang="en-US" sz="1350" dirty="0">
              <a:solidFill>
                <a:prstClr val="black"/>
              </a:solidFill>
              <a:latin typeface="Calibri" panose="020F0502020204030204"/>
            </a:endParaRPr>
          </a:p>
        </p:txBody>
      </p:sp>
      <p:sp>
        <p:nvSpPr>
          <p:cNvPr id="6" name="AutoShape 3">
            <a:extLst>
              <a:ext uri="{FF2B5EF4-FFF2-40B4-BE49-F238E27FC236}">
                <a16:creationId xmlns:a16="http://schemas.microsoft.com/office/drawing/2014/main" id="{AA319E18-C91E-2AB5-4914-75CE1DF4A88B}"/>
              </a:ext>
            </a:extLst>
          </p:cNvPr>
          <p:cNvSpPr/>
          <p:nvPr/>
        </p:nvSpPr>
        <p:spPr>
          <a:xfrm flipV="1">
            <a:off x="2362025" y="3531773"/>
            <a:ext cx="4151996" cy="38232"/>
          </a:xfrm>
          <a:prstGeom prst="line">
            <a:avLst/>
          </a:prstGeom>
          <a:ln w="76200" cap="flat">
            <a:solidFill>
              <a:srgbClr val="41B6E6"/>
            </a:solidFill>
            <a:prstDash val="solid"/>
            <a:headEnd type="none" w="sm" len="sm"/>
            <a:tailEnd type="none" w="sm" len="sm"/>
          </a:ln>
        </p:spPr>
        <p:txBody>
          <a:bodyPr/>
          <a:lstStyle/>
          <a:p>
            <a:pPr defTabSz="685800">
              <a:defRPr/>
            </a:pPr>
            <a:endParaRPr lang="en-US" sz="1350"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EEE2E144-780D-92C7-C96F-5D45635C0FCC}"/>
              </a:ext>
            </a:extLst>
          </p:cNvPr>
          <p:cNvSpPr txBox="1"/>
          <p:nvPr/>
        </p:nvSpPr>
        <p:spPr>
          <a:xfrm>
            <a:off x="521294" y="1541854"/>
            <a:ext cx="8101412" cy="1360372"/>
          </a:xfrm>
          <a:prstGeom prst="rect">
            <a:avLst/>
          </a:prstGeom>
          <a:noFill/>
        </p:spPr>
        <p:txBody>
          <a:bodyPr wrap="square">
            <a:spAutoFit/>
          </a:bodyPr>
          <a:lstStyle/>
          <a:p>
            <a:pPr algn="ctr">
              <a:lnSpc>
                <a:spcPts val="11550"/>
              </a:lnSpc>
              <a:spcBef>
                <a:spcPct val="0"/>
              </a:spcBef>
            </a:pPr>
            <a:r>
              <a:rPr lang="en-US" sz="4500" i="1" dirty="0">
                <a:solidFill>
                  <a:srgbClr val="005EB8"/>
                </a:solidFill>
                <a:latin typeface="Cormorant Garamond Bold Italics"/>
                <a:ea typeface="Cormorant Garamond Bold Italics"/>
                <a:cs typeface="Cormorant Garamond Bold Italics"/>
                <a:sym typeface="Cormorant Garamond Bold Italics"/>
              </a:rPr>
              <a:t>Maintenance of Certification</a:t>
            </a:r>
          </a:p>
        </p:txBody>
      </p:sp>
    </p:spTree>
    <p:extLst>
      <p:ext uri="{BB962C8B-B14F-4D97-AF65-F5344CB8AC3E}">
        <p14:creationId xmlns:p14="http://schemas.microsoft.com/office/powerpoint/2010/main" val="35428724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3251" y="-243555"/>
            <a:ext cx="6875968" cy="794898"/>
          </a:xfrm>
        </p:spPr>
        <p:txBody>
          <a:bodyPr vert="horz" wrap="square" lIns="68580" tIns="34290" rIns="68580" bIns="34290" rtlCol="0" anchor="t">
            <a:spAutoFit/>
          </a:bodyPr>
          <a:lstStyle/>
          <a:p>
            <a:pPr algn="l">
              <a:lnSpc>
                <a:spcPts val="6719"/>
              </a:lnSpc>
            </a:pPr>
            <a:r>
              <a:rPr lang="en-US" sz="2400" i="1" dirty="0">
                <a:solidFill>
                  <a:srgbClr val="005EB8"/>
                </a:solidFill>
                <a:latin typeface="Cormorant Garamond Bold Italics"/>
                <a:ea typeface="Cormorant Garamond Bold Italics"/>
                <a:cs typeface="Cormorant Garamond Bold Italics"/>
                <a:sym typeface="Cormorant Garamond Bold Italics"/>
              </a:rPr>
              <a:t>MOC Part 4</a:t>
            </a:r>
          </a:p>
        </p:txBody>
      </p:sp>
      <p:sp>
        <p:nvSpPr>
          <p:cNvPr id="3" name="TextBox 2">
            <a:extLst>
              <a:ext uri="{FF2B5EF4-FFF2-40B4-BE49-F238E27FC236}">
                <a16:creationId xmlns:a16="http://schemas.microsoft.com/office/drawing/2014/main" id="{309F4532-4DD6-B488-6CF1-C214EB5FF365}"/>
              </a:ext>
            </a:extLst>
          </p:cNvPr>
          <p:cNvSpPr txBox="1"/>
          <p:nvPr/>
        </p:nvSpPr>
        <p:spPr>
          <a:xfrm>
            <a:off x="416608" y="981362"/>
            <a:ext cx="5140295" cy="3234219"/>
          </a:xfrm>
          <a:prstGeom prst="rect">
            <a:avLst/>
          </a:prstGeom>
          <a:noFill/>
        </p:spPr>
        <p:txBody>
          <a:bodyPr wrap="square">
            <a:spAutoFit/>
          </a:bodyPr>
          <a:lstStyle/>
          <a:p>
            <a:pPr marL="388620" lvl="1" indent="-194310">
              <a:lnSpc>
                <a:spcPts val="3059"/>
              </a:lnSpc>
              <a:buFont typeface="Arial"/>
              <a:buChar char="•"/>
            </a:pPr>
            <a:r>
              <a:rPr lang="en-US" dirty="0">
                <a:solidFill>
                  <a:srgbClr val="005EB8"/>
                </a:solidFill>
                <a:latin typeface="Quicksand"/>
                <a:ea typeface="Quicksand"/>
                <a:cs typeface="Quicksand"/>
                <a:sym typeface="Quicksand"/>
              </a:rPr>
              <a:t>Collaborative/multi-location QI projects</a:t>
            </a:r>
          </a:p>
          <a:p>
            <a:pPr marL="388620" lvl="1" indent="-194310">
              <a:lnSpc>
                <a:spcPts val="3059"/>
              </a:lnSpc>
              <a:buFont typeface="Arial"/>
              <a:buChar char="•"/>
            </a:pPr>
            <a:r>
              <a:rPr lang="en-US" dirty="0">
                <a:solidFill>
                  <a:srgbClr val="005EB8"/>
                </a:solidFill>
                <a:latin typeface="Quicksand"/>
                <a:ea typeface="Quicksand"/>
                <a:cs typeface="Quicksand"/>
                <a:sym typeface="Quicksand"/>
              </a:rPr>
              <a:t>QI projects initiated in the workplace</a:t>
            </a:r>
          </a:p>
          <a:p>
            <a:pPr marL="388620" lvl="1" indent="-194310">
              <a:lnSpc>
                <a:spcPts val="3059"/>
              </a:lnSpc>
              <a:buFont typeface="Arial"/>
              <a:buChar char="•"/>
            </a:pPr>
            <a:r>
              <a:rPr lang="en-US" dirty="0">
                <a:solidFill>
                  <a:srgbClr val="005EB8"/>
                </a:solidFill>
                <a:latin typeface="Quicksand"/>
                <a:ea typeface="Quicksand"/>
                <a:cs typeface="Quicksand"/>
                <a:sym typeface="Quicksand"/>
              </a:rPr>
              <a:t>Web-based improvement activities</a:t>
            </a:r>
          </a:p>
          <a:p>
            <a:pPr marL="388620" lvl="1" indent="-194310">
              <a:lnSpc>
                <a:spcPts val="3059"/>
              </a:lnSpc>
              <a:buFont typeface="Arial"/>
              <a:buChar char="•"/>
            </a:pPr>
            <a:r>
              <a:rPr lang="en-US" dirty="0">
                <a:solidFill>
                  <a:srgbClr val="005EB8"/>
                </a:solidFill>
                <a:latin typeface="Quicksand"/>
                <a:ea typeface="Quicksand"/>
                <a:cs typeface="Quicksand"/>
                <a:sym typeface="Quicksand"/>
              </a:rPr>
              <a:t>QI published articles, posters, and podium presentations</a:t>
            </a:r>
          </a:p>
          <a:p>
            <a:pPr marL="388620" lvl="1" indent="-194310">
              <a:lnSpc>
                <a:spcPts val="3059"/>
              </a:lnSpc>
              <a:buFont typeface="Arial"/>
              <a:buChar char="•"/>
            </a:pPr>
            <a:r>
              <a:rPr lang="en-US" dirty="0">
                <a:solidFill>
                  <a:srgbClr val="005EB8"/>
                </a:solidFill>
                <a:latin typeface="Quicksand"/>
                <a:ea typeface="Quicksand"/>
                <a:cs typeface="Quicksand"/>
                <a:sym typeface="Quicksand"/>
              </a:rPr>
              <a:t>Institutional QI leadership</a:t>
            </a:r>
          </a:p>
          <a:p>
            <a:pPr marL="388620" lvl="1" indent="-194310">
              <a:lnSpc>
                <a:spcPts val="3059"/>
              </a:lnSpc>
              <a:buFont typeface="Arial"/>
              <a:buChar char="•"/>
            </a:pPr>
            <a:r>
              <a:rPr lang="en-US" dirty="0">
                <a:solidFill>
                  <a:srgbClr val="005EB8"/>
                </a:solidFill>
                <a:latin typeface="Quicksand"/>
                <a:ea typeface="Quicksand"/>
                <a:cs typeface="Quicksand"/>
                <a:sym typeface="Quicksand"/>
              </a:rPr>
              <a:t>Personal improvement project</a:t>
            </a:r>
          </a:p>
          <a:p>
            <a:pPr marL="388620" lvl="1" indent="-194310">
              <a:lnSpc>
                <a:spcPts val="3059"/>
              </a:lnSpc>
              <a:buFont typeface="Arial"/>
              <a:buChar char="•"/>
            </a:pPr>
            <a:r>
              <a:rPr lang="en-US" dirty="0">
                <a:solidFill>
                  <a:srgbClr val="005EB8"/>
                </a:solidFill>
                <a:latin typeface="Quicksand"/>
                <a:ea typeface="Quicksand"/>
                <a:cs typeface="Quicksand"/>
                <a:sym typeface="Quicksand"/>
              </a:rPr>
              <a:t>Residency &amp; Fellowship ACGME programs</a:t>
            </a:r>
          </a:p>
        </p:txBody>
      </p:sp>
      <p:grpSp>
        <p:nvGrpSpPr>
          <p:cNvPr id="5" name="Group 5">
            <a:extLst>
              <a:ext uri="{FF2B5EF4-FFF2-40B4-BE49-F238E27FC236}">
                <a16:creationId xmlns:a16="http://schemas.microsoft.com/office/drawing/2014/main" id="{4ED1EDFC-557B-29BB-7714-8BFFF443D003}"/>
              </a:ext>
            </a:extLst>
          </p:cNvPr>
          <p:cNvGrpSpPr/>
          <p:nvPr/>
        </p:nvGrpSpPr>
        <p:grpSpPr>
          <a:xfrm>
            <a:off x="6377299" y="989297"/>
            <a:ext cx="2292410" cy="3469428"/>
            <a:chOff x="0" y="0"/>
            <a:chExt cx="827961" cy="1173314"/>
          </a:xfrm>
        </p:grpSpPr>
        <p:sp>
          <p:nvSpPr>
            <p:cNvPr id="6" name="Freeform 6">
              <a:extLst>
                <a:ext uri="{FF2B5EF4-FFF2-40B4-BE49-F238E27FC236}">
                  <a16:creationId xmlns:a16="http://schemas.microsoft.com/office/drawing/2014/main" id="{288FA1BA-14CC-996D-FEE4-B29BE204DEAB}"/>
                </a:ext>
              </a:extLst>
            </p:cNvPr>
            <p:cNvSpPr/>
            <p:nvPr/>
          </p:nvSpPr>
          <p:spPr>
            <a:xfrm>
              <a:off x="0" y="0"/>
              <a:ext cx="827961" cy="1173314"/>
            </a:xfrm>
            <a:custGeom>
              <a:avLst/>
              <a:gdLst/>
              <a:ahLst/>
              <a:cxnLst/>
              <a:rect l="l" t="t" r="r" b="b"/>
              <a:pathLst>
                <a:path w="827961" h="1173314">
                  <a:moveTo>
                    <a:pt x="33319" y="0"/>
                  </a:moveTo>
                  <a:lnTo>
                    <a:pt x="794642" y="0"/>
                  </a:lnTo>
                  <a:cubicBezTo>
                    <a:pt x="813043" y="0"/>
                    <a:pt x="827961" y="14917"/>
                    <a:pt x="827961" y="33319"/>
                  </a:cubicBezTo>
                  <a:lnTo>
                    <a:pt x="827961" y="1139995"/>
                  </a:lnTo>
                  <a:cubicBezTo>
                    <a:pt x="827961" y="1158397"/>
                    <a:pt x="813043" y="1173314"/>
                    <a:pt x="794642" y="1173314"/>
                  </a:cubicBezTo>
                  <a:lnTo>
                    <a:pt x="33319" y="1173314"/>
                  </a:lnTo>
                  <a:cubicBezTo>
                    <a:pt x="14917" y="1173314"/>
                    <a:pt x="0" y="1158397"/>
                    <a:pt x="0" y="1139995"/>
                  </a:cubicBezTo>
                  <a:lnTo>
                    <a:pt x="0" y="33319"/>
                  </a:lnTo>
                  <a:cubicBezTo>
                    <a:pt x="0" y="14917"/>
                    <a:pt x="14917" y="0"/>
                    <a:pt x="33319"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1350" dirty="0"/>
            </a:p>
          </p:txBody>
        </p:sp>
      </p:grpSp>
    </p:spTree>
    <p:extLst>
      <p:ext uri="{BB962C8B-B14F-4D97-AF65-F5344CB8AC3E}">
        <p14:creationId xmlns:p14="http://schemas.microsoft.com/office/powerpoint/2010/main" val="35729460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0194" y="0"/>
            <a:ext cx="6830568" cy="1485022"/>
          </a:xfrm>
        </p:spPr>
        <p:txBody>
          <a:bodyPr vert="horz" wrap="square" lIns="68580" tIns="34290" rIns="68580" bIns="34290" rtlCol="0" anchor="t">
            <a:spAutoFit/>
          </a:bodyPr>
          <a:lstStyle/>
          <a:p>
            <a:r>
              <a:rPr lang="en-US" sz="2400" i="1" dirty="0">
                <a:solidFill>
                  <a:srgbClr val="005EB8"/>
                </a:solidFill>
                <a:latin typeface="Cormorant Garamond Bold Italics"/>
                <a:ea typeface="Cormorant Garamond Bold Italics"/>
                <a:cs typeface="Cormorant Garamond Bold Italics"/>
                <a:sym typeface="Cormorant Garamond Bold Italics"/>
              </a:rPr>
              <a:t>ACH Recognized as Portfolio Sponsor for ABP MOC Program</a:t>
            </a:r>
            <a:br>
              <a:rPr lang="en-US" sz="2400" dirty="0">
                <a:solidFill>
                  <a:srgbClr val="005EB8"/>
                </a:solidFill>
                <a:latin typeface="Cormorant Garamond Bold Italics"/>
                <a:ea typeface="Cormorant Garamond Bold Italics"/>
                <a:cs typeface="Cormorant Garamond Bold Italics"/>
                <a:sym typeface="Cormorant Garamond Bold Italics"/>
              </a:rPr>
            </a:br>
            <a:endParaRPr lang="en-US" dirty="0"/>
          </a:p>
        </p:txBody>
      </p:sp>
      <p:sp>
        <p:nvSpPr>
          <p:cNvPr id="2" name="Freeform 10">
            <a:extLst>
              <a:ext uri="{FF2B5EF4-FFF2-40B4-BE49-F238E27FC236}">
                <a16:creationId xmlns:a16="http://schemas.microsoft.com/office/drawing/2014/main" id="{DAC15702-21BC-F979-5334-2CDEBD63B96B}"/>
              </a:ext>
            </a:extLst>
          </p:cNvPr>
          <p:cNvSpPr/>
          <p:nvPr/>
        </p:nvSpPr>
        <p:spPr>
          <a:xfrm>
            <a:off x="6361913" y="439056"/>
            <a:ext cx="1083549" cy="188335"/>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dirty="0"/>
          </a:p>
        </p:txBody>
      </p:sp>
      <p:sp>
        <p:nvSpPr>
          <p:cNvPr id="5" name="TextBox 4">
            <a:extLst>
              <a:ext uri="{FF2B5EF4-FFF2-40B4-BE49-F238E27FC236}">
                <a16:creationId xmlns:a16="http://schemas.microsoft.com/office/drawing/2014/main" id="{EBD55016-A8EA-7BC8-C578-03F52EF09193}"/>
              </a:ext>
            </a:extLst>
          </p:cNvPr>
          <p:cNvSpPr txBox="1"/>
          <p:nvPr/>
        </p:nvSpPr>
        <p:spPr>
          <a:xfrm>
            <a:off x="590194" y="994305"/>
            <a:ext cx="4576272" cy="300082"/>
          </a:xfrm>
          <a:prstGeom prst="rect">
            <a:avLst/>
          </a:prstGeom>
          <a:noFill/>
        </p:spPr>
        <p:txBody>
          <a:bodyPr wrap="square">
            <a:spAutoFit/>
          </a:bodyPr>
          <a:lstStyle/>
          <a:p>
            <a:r>
              <a:rPr lang="en-US" sz="1350" b="1" dirty="0">
                <a:solidFill>
                  <a:srgbClr val="005EB8"/>
                </a:solidFill>
                <a:latin typeface="Quicksand Bold"/>
                <a:ea typeface="Quicksand Bold"/>
                <a:cs typeface="Quicksand Bold"/>
                <a:sym typeface="Quicksand Bold"/>
              </a:rPr>
              <a:t>As a Portfolio Sponsor:</a:t>
            </a:r>
            <a:endParaRPr lang="en-US" sz="1350" b="1" dirty="0"/>
          </a:p>
        </p:txBody>
      </p:sp>
      <p:sp>
        <p:nvSpPr>
          <p:cNvPr id="7" name="TextBox 6">
            <a:extLst>
              <a:ext uri="{FF2B5EF4-FFF2-40B4-BE49-F238E27FC236}">
                <a16:creationId xmlns:a16="http://schemas.microsoft.com/office/drawing/2014/main" id="{E4BFBEC2-B64B-2687-E4EB-6BB57516AEB4}"/>
              </a:ext>
            </a:extLst>
          </p:cNvPr>
          <p:cNvSpPr txBox="1"/>
          <p:nvPr/>
        </p:nvSpPr>
        <p:spPr>
          <a:xfrm>
            <a:off x="572035" y="1199163"/>
            <a:ext cx="3999965" cy="2943306"/>
          </a:xfrm>
          <a:prstGeom prst="rect">
            <a:avLst/>
          </a:prstGeom>
          <a:noFill/>
        </p:spPr>
        <p:txBody>
          <a:bodyPr wrap="square">
            <a:spAutoFit/>
          </a:bodyPr>
          <a:lstStyle/>
          <a:p>
            <a:pPr>
              <a:lnSpc>
                <a:spcPts val="2519"/>
              </a:lnSpc>
            </a:pPr>
            <a:r>
              <a:rPr lang="en-US" sz="1350" dirty="0">
                <a:solidFill>
                  <a:srgbClr val="005EB8"/>
                </a:solidFill>
                <a:latin typeface="Quicksand"/>
                <a:ea typeface="Quicksand"/>
                <a:cs typeface="Quicksand"/>
                <a:sym typeface="Quicksand"/>
              </a:rPr>
              <a:t>–ACH evaluates its own QI projects using ABP standards for Maintenance of Certification (MOC Part 4)</a:t>
            </a:r>
          </a:p>
          <a:p>
            <a:pPr>
              <a:lnSpc>
                <a:spcPts val="2519"/>
              </a:lnSpc>
            </a:pPr>
            <a:r>
              <a:rPr lang="en-US" sz="1350" dirty="0">
                <a:solidFill>
                  <a:srgbClr val="005EB8"/>
                </a:solidFill>
                <a:latin typeface="Quicksand"/>
                <a:ea typeface="Quicksand"/>
                <a:cs typeface="Quicksand"/>
                <a:sym typeface="Quicksand"/>
              </a:rPr>
              <a:t>–Projects meeting this standard become part of the ACH/UAMS MOC portfolio</a:t>
            </a:r>
          </a:p>
          <a:p>
            <a:pPr>
              <a:lnSpc>
                <a:spcPts val="2519"/>
              </a:lnSpc>
            </a:pPr>
            <a:r>
              <a:rPr lang="en-US" sz="1350" dirty="0">
                <a:solidFill>
                  <a:srgbClr val="005EB8"/>
                </a:solidFill>
                <a:latin typeface="Quicksand"/>
                <a:ea typeface="Quicksand"/>
                <a:cs typeface="Quicksand"/>
                <a:sym typeface="Quicksand"/>
              </a:rPr>
              <a:t>–Physicians participating in portfolio projects will receive MOC Part 4 credit</a:t>
            </a:r>
          </a:p>
          <a:p>
            <a:pPr>
              <a:lnSpc>
                <a:spcPts val="2519"/>
              </a:lnSpc>
            </a:pPr>
            <a:r>
              <a:rPr lang="en-US" sz="1350" dirty="0">
                <a:solidFill>
                  <a:srgbClr val="005EB8"/>
                </a:solidFill>
                <a:latin typeface="Quicksand"/>
                <a:ea typeface="Quicksand"/>
                <a:cs typeface="Quicksand"/>
                <a:sym typeface="Quicksand"/>
              </a:rPr>
              <a:t>–There is ZERO cost to the physician to submit a project to the ACH portfolio</a:t>
            </a:r>
          </a:p>
        </p:txBody>
      </p:sp>
      <p:sp>
        <p:nvSpPr>
          <p:cNvPr id="9" name="TextBox 8">
            <a:extLst>
              <a:ext uri="{FF2B5EF4-FFF2-40B4-BE49-F238E27FC236}">
                <a16:creationId xmlns:a16="http://schemas.microsoft.com/office/drawing/2014/main" id="{581BAE54-5B9E-0D2C-FBD1-8B5E499C1381}"/>
              </a:ext>
            </a:extLst>
          </p:cNvPr>
          <p:cNvSpPr txBox="1"/>
          <p:nvPr/>
        </p:nvSpPr>
        <p:spPr>
          <a:xfrm>
            <a:off x="5749553" y="994305"/>
            <a:ext cx="2791641" cy="300082"/>
          </a:xfrm>
          <a:prstGeom prst="rect">
            <a:avLst/>
          </a:prstGeom>
          <a:noFill/>
        </p:spPr>
        <p:txBody>
          <a:bodyPr wrap="square">
            <a:spAutoFit/>
          </a:bodyPr>
          <a:lstStyle/>
          <a:p>
            <a:r>
              <a:rPr lang="en-US" sz="1350" b="1" dirty="0">
                <a:solidFill>
                  <a:srgbClr val="005EB8"/>
                </a:solidFill>
                <a:latin typeface="Quicksand Bold"/>
                <a:ea typeface="Quicksand Bold"/>
                <a:cs typeface="Quicksand Bold"/>
                <a:sym typeface="Quicksand Bold"/>
              </a:rPr>
              <a:t>MOC credit can be awarded for:</a:t>
            </a:r>
            <a:endParaRPr lang="en-US" sz="1350" b="1" dirty="0"/>
          </a:p>
        </p:txBody>
      </p:sp>
      <p:sp>
        <p:nvSpPr>
          <p:cNvPr id="11" name="TextBox 10">
            <a:extLst>
              <a:ext uri="{FF2B5EF4-FFF2-40B4-BE49-F238E27FC236}">
                <a16:creationId xmlns:a16="http://schemas.microsoft.com/office/drawing/2014/main" id="{384F92F1-FB15-425C-8883-B3168F8E22EE}"/>
              </a:ext>
            </a:extLst>
          </p:cNvPr>
          <p:cNvSpPr txBox="1"/>
          <p:nvPr/>
        </p:nvSpPr>
        <p:spPr>
          <a:xfrm>
            <a:off x="5749554" y="1255525"/>
            <a:ext cx="3022007" cy="1019703"/>
          </a:xfrm>
          <a:prstGeom prst="rect">
            <a:avLst/>
          </a:prstGeom>
          <a:noFill/>
        </p:spPr>
        <p:txBody>
          <a:bodyPr wrap="square">
            <a:spAutoFit/>
          </a:bodyPr>
          <a:lstStyle/>
          <a:p>
            <a:pPr>
              <a:lnSpc>
                <a:spcPts val="2519"/>
              </a:lnSpc>
            </a:pPr>
            <a:r>
              <a:rPr lang="en-US" sz="1350" dirty="0">
                <a:solidFill>
                  <a:srgbClr val="005EB8"/>
                </a:solidFill>
                <a:latin typeface="Quicksand"/>
                <a:ea typeface="Quicksand"/>
                <a:cs typeface="Quicksand"/>
                <a:sym typeface="Quicksand"/>
              </a:rPr>
              <a:t>-Project leader of a portfolio project</a:t>
            </a:r>
          </a:p>
          <a:p>
            <a:pPr>
              <a:lnSpc>
                <a:spcPts val="2519"/>
              </a:lnSpc>
            </a:pPr>
            <a:r>
              <a:rPr lang="en-US" sz="1350" dirty="0">
                <a:solidFill>
                  <a:srgbClr val="005EB8"/>
                </a:solidFill>
                <a:latin typeface="Quicksand"/>
                <a:ea typeface="Quicksand"/>
                <a:cs typeface="Quicksand"/>
                <a:sym typeface="Quicksand"/>
              </a:rPr>
              <a:t>–Meeting meaningful participation in a portfolio project</a:t>
            </a:r>
          </a:p>
        </p:txBody>
      </p:sp>
      <p:sp>
        <p:nvSpPr>
          <p:cNvPr id="12" name="AutoShape 5">
            <a:extLst>
              <a:ext uri="{FF2B5EF4-FFF2-40B4-BE49-F238E27FC236}">
                <a16:creationId xmlns:a16="http://schemas.microsoft.com/office/drawing/2014/main" id="{5C361D27-0DA4-AA89-787D-6B6636B7B081}"/>
              </a:ext>
            </a:extLst>
          </p:cNvPr>
          <p:cNvSpPr/>
          <p:nvPr/>
        </p:nvSpPr>
        <p:spPr>
          <a:xfrm flipV="1">
            <a:off x="5808368" y="2454688"/>
            <a:ext cx="2844249" cy="6656"/>
          </a:xfrm>
          <a:prstGeom prst="line">
            <a:avLst/>
          </a:prstGeom>
          <a:ln w="57150" cap="flat">
            <a:solidFill>
              <a:srgbClr val="41B6E6"/>
            </a:solidFill>
            <a:prstDash val="solid"/>
            <a:headEnd type="none" w="sm" len="sm"/>
            <a:tailEnd type="none" w="sm" len="sm"/>
          </a:ln>
        </p:spPr>
        <p:txBody>
          <a:bodyPr/>
          <a:lstStyle/>
          <a:p>
            <a:endParaRPr lang="en-US" sz="1350" dirty="0"/>
          </a:p>
        </p:txBody>
      </p:sp>
      <p:sp>
        <p:nvSpPr>
          <p:cNvPr id="13" name="Freeform 2">
            <a:extLst>
              <a:ext uri="{FF2B5EF4-FFF2-40B4-BE49-F238E27FC236}">
                <a16:creationId xmlns:a16="http://schemas.microsoft.com/office/drawing/2014/main" id="{6172CCEE-63B1-A862-DAFD-F82939ECF220}"/>
              </a:ext>
            </a:extLst>
          </p:cNvPr>
          <p:cNvSpPr/>
          <p:nvPr/>
        </p:nvSpPr>
        <p:spPr>
          <a:xfrm>
            <a:off x="6361913" y="2888274"/>
            <a:ext cx="1782398" cy="1386955"/>
          </a:xfrm>
          <a:custGeom>
            <a:avLst/>
            <a:gdLst/>
            <a:ahLst/>
            <a:cxnLst/>
            <a:rect l="l" t="t" r="r" b="b"/>
            <a:pathLst>
              <a:path w="4210757" h="3273864">
                <a:moveTo>
                  <a:pt x="0" y="0"/>
                </a:moveTo>
                <a:lnTo>
                  <a:pt x="4210757" y="0"/>
                </a:lnTo>
                <a:lnTo>
                  <a:pt x="4210757" y="3273864"/>
                </a:lnTo>
                <a:lnTo>
                  <a:pt x="0" y="3273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sp>
        <p:nvSpPr>
          <p:cNvPr id="14" name="AutoShape 4">
            <a:extLst>
              <a:ext uri="{FF2B5EF4-FFF2-40B4-BE49-F238E27FC236}">
                <a16:creationId xmlns:a16="http://schemas.microsoft.com/office/drawing/2014/main" id="{D8903DEE-ADD9-952E-E5A6-BF6756B57F8D}"/>
              </a:ext>
            </a:extLst>
          </p:cNvPr>
          <p:cNvSpPr/>
          <p:nvPr/>
        </p:nvSpPr>
        <p:spPr>
          <a:xfrm>
            <a:off x="2538101" y="4304040"/>
            <a:ext cx="2384873" cy="1996"/>
          </a:xfrm>
          <a:prstGeom prst="line">
            <a:avLst/>
          </a:prstGeom>
          <a:ln w="57150" cap="flat">
            <a:solidFill>
              <a:srgbClr val="41B6E6"/>
            </a:solidFill>
            <a:prstDash val="solid"/>
            <a:headEnd type="none" w="sm" len="sm"/>
            <a:tailEnd type="none" w="sm" len="sm"/>
          </a:ln>
        </p:spPr>
        <p:txBody>
          <a:bodyPr/>
          <a:lstStyle/>
          <a:p>
            <a:endParaRPr lang="en-US" sz="1350" dirty="0"/>
          </a:p>
        </p:txBody>
      </p:sp>
      <p:sp>
        <p:nvSpPr>
          <p:cNvPr id="15" name="Freeform 10">
            <a:extLst>
              <a:ext uri="{FF2B5EF4-FFF2-40B4-BE49-F238E27FC236}">
                <a16:creationId xmlns:a16="http://schemas.microsoft.com/office/drawing/2014/main" id="{99AC7FA5-1443-B00F-6DDC-ED1760F04AF7}"/>
              </a:ext>
            </a:extLst>
          </p:cNvPr>
          <p:cNvSpPr/>
          <p:nvPr/>
        </p:nvSpPr>
        <p:spPr>
          <a:xfrm>
            <a:off x="590194" y="4828389"/>
            <a:ext cx="1127511" cy="188335"/>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dirty="0"/>
          </a:p>
        </p:txBody>
      </p:sp>
    </p:spTree>
    <p:extLst>
      <p:ext uri="{BB962C8B-B14F-4D97-AF65-F5344CB8AC3E}">
        <p14:creationId xmlns:p14="http://schemas.microsoft.com/office/powerpoint/2010/main" val="16004342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11966"/>
            <a:ext cx="6830568" cy="794898"/>
          </a:xfrm>
        </p:spPr>
        <p:txBody>
          <a:bodyPr vert="horz" wrap="square" lIns="68580" tIns="34290" rIns="68580" bIns="34290" rtlCol="0" anchor="t">
            <a:spAutoFit/>
          </a:bodyPr>
          <a:lstStyle/>
          <a:p>
            <a:pPr algn="l">
              <a:lnSpc>
                <a:spcPts val="6719"/>
              </a:lnSpc>
            </a:pPr>
            <a:r>
              <a:rPr lang="en-US" sz="2400" i="1" dirty="0">
                <a:solidFill>
                  <a:srgbClr val="005EB8"/>
                </a:solidFill>
                <a:latin typeface="Cormorant Garamond Bold Italics"/>
                <a:ea typeface="Cormorant Garamond Bold Italics"/>
                <a:cs typeface="Cormorant Garamond Bold Italics"/>
                <a:sym typeface="Cormorant Garamond Bold Italics"/>
              </a:rPr>
              <a:t>QI Work is Publishable!</a:t>
            </a:r>
          </a:p>
        </p:txBody>
      </p:sp>
      <p:sp>
        <p:nvSpPr>
          <p:cNvPr id="2" name="Freeform 6">
            <a:extLst>
              <a:ext uri="{FF2B5EF4-FFF2-40B4-BE49-F238E27FC236}">
                <a16:creationId xmlns:a16="http://schemas.microsoft.com/office/drawing/2014/main" id="{59F270E9-C4BB-A9AC-C94F-E87FEE9EA73D}"/>
              </a:ext>
            </a:extLst>
          </p:cNvPr>
          <p:cNvSpPr/>
          <p:nvPr/>
        </p:nvSpPr>
        <p:spPr>
          <a:xfrm>
            <a:off x="1635370" y="830873"/>
            <a:ext cx="6401801" cy="4060756"/>
          </a:xfrm>
          <a:custGeom>
            <a:avLst/>
            <a:gdLst/>
            <a:ahLst/>
            <a:cxnLst/>
            <a:rect l="l" t="t" r="r" b="b"/>
            <a:pathLst>
              <a:path w="10558758" h="6233073">
                <a:moveTo>
                  <a:pt x="0" y="0"/>
                </a:moveTo>
                <a:lnTo>
                  <a:pt x="10558758" y="0"/>
                </a:lnTo>
                <a:lnTo>
                  <a:pt x="10558758" y="6233074"/>
                </a:lnTo>
                <a:lnTo>
                  <a:pt x="0" y="623307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1350" dirty="0"/>
          </a:p>
        </p:txBody>
      </p:sp>
    </p:spTree>
    <p:extLst>
      <p:ext uri="{BB962C8B-B14F-4D97-AF65-F5344CB8AC3E}">
        <p14:creationId xmlns:p14="http://schemas.microsoft.com/office/powerpoint/2010/main" val="8650952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08501"/>
            <a:ext cx="6830568" cy="1115690"/>
          </a:xfrm>
        </p:spPr>
        <p:txBody>
          <a:bodyPr vert="horz" wrap="square" lIns="68580" tIns="34290" rIns="68580" bIns="34290" rtlCol="0" anchor="t">
            <a:spAutoFit/>
          </a:bodyPr>
          <a:lstStyle/>
          <a:p>
            <a:r>
              <a:rPr lang="en-US" sz="2400" i="1" dirty="0">
                <a:solidFill>
                  <a:srgbClr val="005EB8"/>
                </a:solidFill>
                <a:latin typeface="Cormorant Garamond Bold Italics"/>
                <a:ea typeface="Cormorant Garamond Bold Italics"/>
                <a:cs typeface="Cormorant Garamond Bold Italics"/>
                <a:sym typeface="Cormorant Garamond Bold Italics"/>
              </a:rPr>
              <a:t>MOC Part 2</a:t>
            </a:r>
            <a:br>
              <a:rPr lang="en-US" sz="2400" i="1" dirty="0">
                <a:solidFill>
                  <a:srgbClr val="005EB8"/>
                </a:solidFill>
                <a:latin typeface="Cormorant Garamond Bold Italics"/>
                <a:ea typeface="Cormorant Garamond Bold Italics"/>
                <a:cs typeface="Cormorant Garamond Bold Italics"/>
                <a:sym typeface="Cormorant Garamond Bold Italics"/>
              </a:rPr>
            </a:br>
            <a:endParaRPr lang="en-US" i="1" dirty="0"/>
          </a:p>
        </p:txBody>
      </p:sp>
      <p:sp>
        <p:nvSpPr>
          <p:cNvPr id="3" name="TextBox 2">
            <a:extLst>
              <a:ext uri="{FF2B5EF4-FFF2-40B4-BE49-F238E27FC236}">
                <a16:creationId xmlns:a16="http://schemas.microsoft.com/office/drawing/2014/main" id="{16B1A342-C175-A4DD-779C-2C40C7F66B0D}"/>
              </a:ext>
            </a:extLst>
          </p:cNvPr>
          <p:cNvSpPr txBox="1"/>
          <p:nvPr/>
        </p:nvSpPr>
        <p:spPr>
          <a:xfrm>
            <a:off x="2283864" y="807217"/>
            <a:ext cx="4576272" cy="416974"/>
          </a:xfrm>
          <a:prstGeom prst="rect">
            <a:avLst/>
          </a:prstGeom>
          <a:noFill/>
        </p:spPr>
        <p:txBody>
          <a:bodyPr wrap="square">
            <a:spAutoFit/>
          </a:bodyPr>
          <a:lstStyle/>
          <a:p>
            <a:pPr>
              <a:lnSpc>
                <a:spcPts val="2939"/>
              </a:lnSpc>
              <a:spcBef>
                <a:spcPct val="0"/>
              </a:spcBef>
            </a:pPr>
            <a:r>
              <a:rPr lang="en-US" sz="1350" b="1" dirty="0">
                <a:solidFill>
                  <a:srgbClr val="005EB8"/>
                </a:solidFill>
                <a:latin typeface="Quicksand Bold"/>
                <a:ea typeface="Quicksand Bold"/>
                <a:cs typeface="Quicksand Bold"/>
                <a:sym typeface="Quicksand Bold"/>
              </a:rPr>
              <a:t>New Pathways:</a:t>
            </a:r>
          </a:p>
        </p:txBody>
      </p:sp>
      <p:sp>
        <p:nvSpPr>
          <p:cNvPr id="6" name="TextBox 5">
            <a:extLst>
              <a:ext uri="{FF2B5EF4-FFF2-40B4-BE49-F238E27FC236}">
                <a16:creationId xmlns:a16="http://schemas.microsoft.com/office/drawing/2014/main" id="{2D886788-5C52-A5B6-9577-1E1A5FCBC6EB}"/>
              </a:ext>
            </a:extLst>
          </p:cNvPr>
          <p:cNvSpPr txBox="1"/>
          <p:nvPr/>
        </p:nvSpPr>
        <p:spPr>
          <a:xfrm>
            <a:off x="1978691" y="1143112"/>
            <a:ext cx="4576272" cy="833754"/>
          </a:xfrm>
          <a:prstGeom prst="rect">
            <a:avLst/>
          </a:prstGeom>
          <a:noFill/>
        </p:spPr>
        <p:txBody>
          <a:bodyPr wrap="square">
            <a:spAutoFit/>
          </a:bodyPr>
          <a:lstStyle/>
          <a:p>
            <a:pPr marL="388620" lvl="1" indent="-194310">
              <a:lnSpc>
                <a:spcPts val="3059"/>
              </a:lnSpc>
              <a:buFont typeface="Arial"/>
              <a:buChar char="•"/>
            </a:pPr>
            <a:r>
              <a:rPr lang="en-US" sz="1350" dirty="0">
                <a:solidFill>
                  <a:srgbClr val="005EB8"/>
                </a:solidFill>
                <a:latin typeface="Quicksand"/>
                <a:ea typeface="Quicksand"/>
                <a:cs typeface="Quicksand"/>
                <a:sym typeface="Quicksand"/>
              </a:rPr>
              <a:t>Resuscitation certificates - upload for points</a:t>
            </a:r>
          </a:p>
          <a:p>
            <a:pPr marL="388620" lvl="1" indent="-194310">
              <a:lnSpc>
                <a:spcPts val="3059"/>
              </a:lnSpc>
              <a:buFont typeface="Arial"/>
              <a:buChar char="•"/>
            </a:pPr>
            <a:r>
              <a:rPr lang="en-US" sz="1350" dirty="0">
                <a:solidFill>
                  <a:srgbClr val="005EB8"/>
                </a:solidFill>
                <a:latin typeface="Quicksand"/>
                <a:ea typeface="Quicksand"/>
                <a:cs typeface="Quicksand"/>
                <a:sym typeface="Quicksand"/>
              </a:rPr>
              <a:t>Diversity/Equity/Inclusion - self-claim for points</a:t>
            </a:r>
          </a:p>
        </p:txBody>
      </p:sp>
      <p:grpSp>
        <p:nvGrpSpPr>
          <p:cNvPr id="9" name="Group 8">
            <a:extLst>
              <a:ext uri="{FF2B5EF4-FFF2-40B4-BE49-F238E27FC236}">
                <a16:creationId xmlns:a16="http://schemas.microsoft.com/office/drawing/2014/main" id="{3850D526-A1C6-F2FC-9C57-7B545C18685C}"/>
              </a:ext>
            </a:extLst>
          </p:cNvPr>
          <p:cNvGrpSpPr/>
          <p:nvPr/>
        </p:nvGrpSpPr>
        <p:grpSpPr>
          <a:xfrm>
            <a:off x="2835767" y="2058525"/>
            <a:ext cx="2101020" cy="1958451"/>
            <a:chOff x="406400" y="-100593"/>
            <a:chExt cx="812800" cy="568220"/>
          </a:xfrm>
        </p:grpSpPr>
        <p:sp>
          <p:nvSpPr>
            <p:cNvPr id="10" name="Freeform 9">
              <a:extLst>
                <a:ext uri="{FF2B5EF4-FFF2-40B4-BE49-F238E27FC236}">
                  <a16:creationId xmlns:a16="http://schemas.microsoft.com/office/drawing/2014/main" id="{EB3B0FD1-C69B-05BF-4CDB-D71DF67C2E4D}"/>
                </a:ext>
              </a:extLst>
            </p:cNvPr>
            <p:cNvSpPr/>
            <p:nvPr/>
          </p:nvSpPr>
          <p:spPr>
            <a:xfrm>
              <a:off x="406400" y="1792"/>
              <a:ext cx="812800" cy="425345"/>
            </a:xfrm>
            <a:custGeom>
              <a:avLst/>
              <a:gdLst/>
              <a:ahLst/>
              <a:cxnLst/>
              <a:rect l="l" t="t" r="r" b="b"/>
              <a:pathLst>
                <a:path w="812800" h="425345">
                  <a:moveTo>
                    <a:pt x="812800" y="0"/>
                  </a:moveTo>
                  <a:lnTo>
                    <a:pt x="0" y="0"/>
                  </a:lnTo>
                  <a:lnTo>
                    <a:pt x="101600" y="212673"/>
                  </a:lnTo>
                  <a:lnTo>
                    <a:pt x="0" y="425345"/>
                  </a:lnTo>
                  <a:lnTo>
                    <a:pt x="812800" y="425345"/>
                  </a:lnTo>
                  <a:lnTo>
                    <a:pt x="711200" y="212673"/>
                  </a:lnTo>
                  <a:lnTo>
                    <a:pt x="812800" y="0"/>
                  </a:lnTo>
                  <a:close/>
                </a:path>
              </a:pathLst>
            </a:custGeom>
            <a:solidFill>
              <a:srgbClr val="41B6E6"/>
            </a:solidFill>
          </p:spPr>
          <p:txBody>
            <a:bodyPr/>
            <a:lstStyle/>
            <a:p>
              <a:endParaRPr lang="en-US" sz="1350" dirty="0"/>
            </a:p>
          </p:txBody>
        </p:sp>
        <p:sp>
          <p:nvSpPr>
            <p:cNvPr id="11" name="TextBox 10">
              <a:extLst>
                <a:ext uri="{FF2B5EF4-FFF2-40B4-BE49-F238E27FC236}">
                  <a16:creationId xmlns:a16="http://schemas.microsoft.com/office/drawing/2014/main" id="{ACF2807B-5F66-B986-B05D-CEE6F1A3FEC4}"/>
                </a:ext>
              </a:extLst>
            </p:cNvPr>
            <p:cNvSpPr txBox="1"/>
            <p:nvPr/>
          </p:nvSpPr>
          <p:spPr>
            <a:xfrm>
              <a:off x="495300" y="-100593"/>
              <a:ext cx="635000" cy="568220"/>
            </a:xfrm>
            <a:prstGeom prst="rect">
              <a:avLst/>
            </a:prstGeom>
          </p:spPr>
          <p:txBody>
            <a:bodyPr lIns="38100" tIns="38100" rIns="38100" bIns="38100" rtlCol="0" anchor="ctr"/>
            <a:lstStyle/>
            <a:p>
              <a:pPr algn="ctr">
                <a:lnSpc>
                  <a:spcPts val="3569"/>
                </a:lnSpc>
              </a:pPr>
              <a:r>
                <a:rPr lang="en-US" sz="1500" dirty="0">
                  <a:solidFill>
                    <a:srgbClr val="F8F8F8"/>
                  </a:solidFill>
                  <a:latin typeface="Quicksand Bold"/>
                  <a:ea typeface="Quicksand Bold"/>
                  <a:cs typeface="Quicksand Bold"/>
                  <a:sym typeface="Quicksand Bold"/>
                </a:rPr>
                <a:t>Visit your Diplomate page at ABP.org</a:t>
              </a:r>
            </a:p>
          </p:txBody>
        </p:sp>
      </p:grpSp>
      <p:sp>
        <p:nvSpPr>
          <p:cNvPr id="12" name="Freeform 7">
            <a:extLst>
              <a:ext uri="{FF2B5EF4-FFF2-40B4-BE49-F238E27FC236}">
                <a16:creationId xmlns:a16="http://schemas.microsoft.com/office/drawing/2014/main" id="{C7AA7BDF-BBFE-13BA-903A-A90F650864E0}"/>
              </a:ext>
            </a:extLst>
          </p:cNvPr>
          <p:cNvSpPr/>
          <p:nvPr/>
        </p:nvSpPr>
        <p:spPr>
          <a:xfrm>
            <a:off x="3065566" y="4157333"/>
            <a:ext cx="1428750" cy="212527"/>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dirty="0"/>
          </a:p>
        </p:txBody>
      </p:sp>
    </p:spTree>
    <p:extLst>
      <p:ext uri="{BB962C8B-B14F-4D97-AF65-F5344CB8AC3E}">
        <p14:creationId xmlns:p14="http://schemas.microsoft.com/office/powerpoint/2010/main" val="6553493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9925" y="-199147"/>
            <a:ext cx="6830568" cy="794898"/>
          </a:xfrm>
        </p:spPr>
        <p:txBody>
          <a:bodyPr vert="horz" wrap="square" lIns="68580" tIns="34290" rIns="68580" bIns="34290" rtlCol="0" anchor="t">
            <a:spAutoFit/>
          </a:bodyPr>
          <a:lstStyle/>
          <a:p>
            <a:pPr algn="l">
              <a:lnSpc>
                <a:spcPts val="6719"/>
              </a:lnSpc>
            </a:pPr>
            <a:r>
              <a:rPr lang="en-US" sz="2400" i="1" dirty="0">
                <a:solidFill>
                  <a:srgbClr val="005EB8"/>
                </a:solidFill>
                <a:latin typeface="Cormorant Garamond Bold Italics"/>
                <a:ea typeface="Cormorant Garamond Bold Italics"/>
                <a:cs typeface="Cormorant Garamond Bold Italics"/>
                <a:sym typeface="Cormorant Garamond Bold Italics"/>
              </a:rPr>
              <a:t>ABP MOC Requirements</a:t>
            </a:r>
          </a:p>
        </p:txBody>
      </p:sp>
      <p:grpSp>
        <p:nvGrpSpPr>
          <p:cNvPr id="2" name="Group 5">
            <a:extLst>
              <a:ext uri="{FF2B5EF4-FFF2-40B4-BE49-F238E27FC236}">
                <a16:creationId xmlns:a16="http://schemas.microsoft.com/office/drawing/2014/main" id="{FEFED279-4784-F703-F9BD-ADEF4FE2A77A}"/>
              </a:ext>
            </a:extLst>
          </p:cNvPr>
          <p:cNvGrpSpPr/>
          <p:nvPr/>
        </p:nvGrpSpPr>
        <p:grpSpPr>
          <a:xfrm>
            <a:off x="6624613" y="1026852"/>
            <a:ext cx="2009884" cy="3640508"/>
            <a:chOff x="0" y="0"/>
            <a:chExt cx="827961" cy="1173314"/>
          </a:xfrm>
        </p:grpSpPr>
        <p:sp>
          <p:nvSpPr>
            <p:cNvPr id="3" name="Freeform 6">
              <a:extLst>
                <a:ext uri="{FF2B5EF4-FFF2-40B4-BE49-F238E27FC236}">
                  <a16:creationId xmlns:a16="http://schemas.microsoft.com/office/drawing/2014/main" id="{0B7B529D-1F4E-7955-7CAC-634EFA7055C5}"/>
                </a:ext>
              </a:extLst>
            </p:cNvPr>
            <p:cNvSpPr/>
            <p:nvPr/>
          </p:nvSpPr>
          <p:spPr>
            <a:xfrm>
              <a:off x="0" y="0"/>
              <a:ext cx="827961" cy="1173314"/>
            </a:xfrm>
            <a:custGeom>
              <a:avLst/>
              <a:gdLst/>
              <a:ahLst/>
              <a:cxnLst/>
              <a:rect l="l" t="t" r="r" b="b"/>
              <a:pathLst>
                <a:path w="827961" h="1173314">
                  <a:moveTo>
                    <a:pt x="33319" y="0"/>
                  </a:moveTo>
                  <a:lnTo>
                    <a:pt x="794642" y="0"/>
                  </a:lnTo>
                  <a:cubicBezTo>
                    <a:pt x="813043" y="0"/>
                    <a:pt x="827961" y="14917"/>
                    <a:pt x="827961" y="33319"/>
                  </a:cubicBezTo>
                  <a:lnTo>
                    <a:pt x="827961" y="1139995"/>
                  </a:lnTo>
                  <a:cubicBezTo>
                    <a:pt x="827961" y="1158397"/>
                    <a:pt x="813043" y="1173314"/>
                    <a:pt x="794642" y="1173314"/>
                  </a:cubicBezTo>
                  <a:lnTo>
                    <a:pt x="33319" y="1173314"/>
                  </a:lnTo>
                  <a:cubicBezTo>
                    <a:pt x="14917" y="1173314"/>
                    <a:pt x="0" y="1158397"/>
                    <a:pt x="0" y="1139995"/>
                  </a:cubicBezTo>
                  <a:lnTo>
                    <a:pt x="0" y="33319"/>
                  </a:lnTo>
                  <a:cubicBezTo>
                    <a:pt x="0" y="14917"/>
                    <a:pt x="14917" y="0"/>
                    <a:pt x="33319"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1350" dirty="0"/>
            </a:p>
          </p:txBody>
        </p:sp>
      </p:grpSp>
      <p:grpSp>
        <p:nvGrpSpPr>
          <p:cNvPr id="5" name="Group 7">
            <a:extLst>
              <a:ext uri="{FF2B5EF4-FFF2-40B4-BE49-F238E27FC236}">
                <a16:creationId xmlns:a16="http://schemas.microsoft.com/office/drawing/2014/main" id="{0B69C7BA-4A0A-13C3-C35B-E0C65DB2C6D4}"/>
              </a:ext>
            </a:extLst>
          </p:cNvPr>
          <p:cNvGrpSpPr/>
          <p:nvPr/>
        </p:nvGrpSpPr>
        <p:grpSpPr>
          <a:xfrm>
            <a:off x="628114" y="975113"/>
            <a:ext cx="2191997" cy="1898969"/>
            <a:chOff x="-159233" y="-200644"/>
            <a:chExt cx="812800" cy="558800"/>
          </a:xfrm>
        </p:grpSpPr>
        <p:sp>
          <p:nvSpPr>
            <p:cNvPr id="6" name="Freeform 8">
              <a:extLst>
                <a:ext uri="{FF2B5EF4-FFF2-40B4-BE49-F238E27FC236}">
                  <a16:creationId xmlns:a16="http://schemas.microsoft.com/office/drawing/2014/main" id="{67A91215-E144-CB3C-D387-2F78241DFB8D}"/>
                </a:ext>
              </a:extLst>
            </p:cNvPr>
            <p:cNvSpPr/>
            <p:nvPr/>
          </p:nvSpPr>
          <p:spPr>
            <a:xfrm>
              <a:off x="-159233" y="-87152"/>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41B6E6"/>
            </a:solidFill>
          </p:spPr>
          <p:txBody>
            <a:bodyPr/>
            <a:lstStyle/>
            <a:p>
              <a:endParaRPr lang="en-US" sz="1350" dirty="0"/>
            </a:p>
          </p:txBody>
        </p:sp>
        <p:sp>
          <p:nvSpPr>
            <p:cNvPr id="7" name="TextBox 9">
              <a:extLst>
                <a:ext uri="{FF2B5EF4-FFF2-40B4-BE49-F238E27FC236}">
                  <a16:creationId xmlns:a16="http://schemas.microsoft.com/office/drawing/2014/main" id="{697563BC-2B78-AD5E-4F78-A63E29FC1E39}"/>
                </a:ext>
              </a:extLst>
            </p:cNvPr>
            <p:cNvSpPr txBox="1"/>
            <p:nvPr/>
          </p:nvSpPr>
          <p:spPr>
            <a:xfrm>
              <a:off x="-159233" y="-200644"/>
              <a:ext cx="812800" cy="558800"/>
            </a:xfrm>
            <a:prstGeom prst="rect">
              <a:avLst/>
            </a:prstGeom>
          </p:spPr>
          <p:txBody>
            <a:bodyPr lIns="38100" tIns="38100" rIns="38100" bIns="38100" rtlCol="0" anchor="ctr"/>
            <a:lstStyle/>
            <a:p>
              <a:pPr algn="ctr">
                <a:lnSpc>
                  <a:spcPts val="3952"/>
                </a:lnSpc>
              </a:pPr>
              <a:r>
                <a:rPr lang="en-US" dirty="0">
                  <a:solidFill>
                    <a:srgbClr val="F8F8F8"/>
                  </a:solidFill>
                  <a:latin typeface="Quicksand Bold"/>
                  <a:ea typeface="Quicksand Bold"/>
                  <a:cs typeface="Quicksand Bold"/>
                  <a:sym typeface="Quicksand Bold"/>
                </a:rPr>
                <a:t>50 points Part 2</a:t>
              </a:r>
            </a:p>
            <a:p>
              <a:pPr algn="ctr">
                <a:lnSpc>
                  <a:spcPts val="3952"/>
                </a:lnSpc>
              </a:pPr>
              <a:r>
                <a:rPr lang="en-US" dirty="0">
                  <a:solidFill>
                    <a:srgbClr val="F8F8F8"/>
                  </a:solidFill>
                  <a:latin typeface="Quicksand Bold"/>
                  <a:ea typeface="Quicksand Bold"/>
                  <a:cs typeface="Quicksand Bold"/>
                  <a:sym typeface="Quicksand Bold"/>
                </a:rPr>
                <a:t>50 points Part 4</a:t>
              </a:r>
            </a:p>
          </p:txBody>
        </p:sp>
      </p:grpSp>
      <p:sp>
        <p:nvSpPr>
          <p:cNvPr id="9" name="TextBox 8">
            <a:extLst>
              <a:ext uri="{FF2B5EF4-FFF2-40B4-BE49-F238E27FC236}">
                <a16:creationId xmlns:a16="http://schemas.microsoft.com/office/drawing/2014/main" id="{9062B670-4AF5-62F8-7E21-C0620B00023F}"/>
              </a:ext>
            </a:extLst>
          </p:cNvPr>
          <p:cNvSpPr txBox="1"/>
          <p:nvPr/>
        </p:nvSpPr>
        <p:spPr>
          <a:xfrm>
            <a:off x="679925" y="733220"/>
            <a:ext cx="4768019" cy="513154"/>
          </a:xfrm>
          <a:prstGeom prst="rect">
            <a:avLst/>
          </a:prstGeom>
          <a:noFill/>
        </p:spPr>
        <p:txBody>
          <a:bodyPr wrap="square">
            <a:spAutoFit/>
          </a:bodyPr>
          <a:lstStyle/>
          <a:p>
            <a:pPr>
              <a:lnSpc>
                <a:spcPts val="3884"/>
              </a:lnSpc>
              <a:spcBef>
                <a:spcPct val="0"/>
              </a:spcBef>
            </a:pPr>
            <a:r>
              <a:rPr lang="en-US" sz="1350" dirty="0">
                <a:solidFill>
                  <a:srgbClr val="005EB8"/>
                </a:solidFill>
                <a:latin typeface="Quicksand Bold"/>
                <a:ea typeface="Quicksand Bold"/>
                <a:cs typeface="Quicksand Bold"/>
                <a:sym typeface="Quicksand Bold"/>
              </a:rPr>
              <a:t>100 points per 5-year cycle </a:t>
            </a:r>
          </a:p>
        </p:txBody>
      </p:sp>
      <p:sp>
        <p:nvSpPr>
          <p:cNvPr id="11" name="TextBox 10">
            <a:extLst>
              <a:ext uri="{FF2B5EF4-FFF2-40B4-BE49-F238E27FC236}">
                <a16:creationId xmlns:a16="http://schemas.microsoft.com/office/drawing/2014/main" id="{8EB247EB-EAE2-569E-9098-D53106C415EF}"/>
              </a:ext>
            </a:extLst>
          </p:cNvPr>
          <p:cNvSpPr txBox="1"/>
          <p:nvPr/>
        </p:nvSpPr>
        <p:spPr>
          <a:xfrm>
            <a:off x="628115" y="2847106"/>
            <a:ext cx="5377442" cy="2013565"/>
          </a:xfrm>
          <a:prstGeom prst="rect">
            <a:avLst/>
          </a:prstGeom>
          <a:solidFill>
            <a:schemeClr val="bg1"/>
          </a:solidFill>
        </p:spPr>
        <p:txBody>
          <a:bodyPr wrap="square">
            <a:spAutoFit/>
          </a:bodyPr>
          <a:lstStyle/>
          <a:p>
            <a:pPr>
              <a:lnSpc>
                <a:spcPts val="3884"/>
              </a:lnSpc>
            </a:pPr>
            <a:r>
              <a:rPr lang="en-US" sz="1350" dirty="0">
                <a:solidFill>
                  <a:srgbClr val="005EB8"/>
                </a:solidFill>
                <a:latin typeface="Quicksand Bold"/>
                <a:ea typeface="Quicksand Bold"/>
                <a:cs typeface="Quicksand Bold"/>
                <a:sym typeface="Quicksand Bold"/>
              </a:rPr>
              <a:t>If you exceed your Part 4 requirement, you can rollover up to 25 points to your next MOC cycle!</a:t>
            </a:r>
          </a:p>
          <a:p>
            <a:pPr>
              <a:lnSpc>
                <a:spcPts val="3884"/>
              </a:lnSpc>
              <a:spcBef>
                <a:spcPct val="0"/>
              </a:spcBef>
            </a:pPr>
            <a:r>
              <a:rPr lang="en-US" sz="1350" dirty="0">
                <a:solidFill>
                  <a:srgbClr val="005EB8"/>
                </a:solidFill>
                <a:latin typeface="Quicksand Bold"/>
                <a:ea typeface="Quicksand Bold"/>
                <a:cs typeface="Quicksand Bold"/>
                <a:sym typeface="Quicksand Bold"/>
              </a:rPr>
              <a:t>Be sure to submit all physician-led QI work to the ACH/UAMS Portfolio for credit!</a:t>
            </a:r>
          </a:p>
        </p:txBody>
      </p:sp>
    </p:spTree>
    <p:extLst>
      <p:ext uri="{BB962C8B-B14F-4D97-AF65-F5344CB8AC3E}">
        <p14:creationId xmlns:p14="http://schemas.microsoft.com/office/powerpoint/2010/main" val="8398486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7106" y="-218375"/>
            <a:ext cx="6830568" cy="794898"/>
          </a:xfrm>
        </p:spPr>
        <p:txBody>
          <a:bodyPr vert="horz" wrap="square" lIns="68580" tIns="34290" rIns="68580" bIns="34290" rtlCol="0" anchor="t">
            <a:spAutoFit/>
          </a:bodyPr>
          <a:lstStyle/>
          <a:p>
            <a:pPr algn="l">
              <a:lnSpc>
                <a:spcPts val="6719"/>
              </a:lnSpc>
            </a:pPr>
            <a:r>
              <a:rPr lang="en-US" sz="2400" i="1" dirty="0">
                <a:solidFill>
                  <a:srgbClr val="005EB8"/>
                </a:solidFill>
                <a:latin typeface="Cormorant Garamond Bold Italics"/>
                <a:ea typeface="Cormorant Garamond Bold Italics"/>
                <a:cs typeface="Cormorant Garamond Bold Italics"/>
                <a:sym typeface="Cormorant Garamond Bold Italics"/>
              </a:rPr>
              <a:t>Checking boxes...</a:t>
            </a:r>
          </a:p>
        </p:txBody>
      </p:sp>
      <p:sp>
        <p:nvSpPr>
          <p:cNvPr id="3" name="TextBox 2">
            <a:extLst>
              <a:ext uri="{FF2B5EF4-FFF2-40B4-BE49-F238E27FC236}">
                <a16:creationId xmlns:a16="http://schemas.microsoft.com/office/drawing/2014/main" id="{0F2A88AB-BD72-C9A8-CA54-025474CDD368}"/>
              </a:ext>
            </a:extLst>
          </p:cNvPr>
          <p:cNvSpPr txBox="1"/>
          <p:nvPr/>
        </p:nvSpPr>
        <p:spPr>
          <a:xfrm>
            <a:off x="973080" y="600597"/>
            <a:ext cx="6941321" cy="1965474"/>
          </a:xfrm>
          <a:prstGeom prst="rect">
            <a:avLst/>
          </a:prstGeom>
          <a:noFill/>
        </p:spPr>
        <p:txBody>
          <a:bodyPr wrap="square">
            <a:spAutoFit/>
          </a:bodyPr>
          <a:lstStyle/>
          <a:p>
            <a:pPr algn="just">
              <a:lnSpc>
                <a:spcPts val="3780"/>
              </a:lnSpc>
            </a:pPr>
            <a:r>
              <a:rPr lang="en-US" sz="1350" dirty="0">
                <a:solidFill>
                  <a:srgbClr val="005EB8"/>
                </a:solidFill>
                <a:latin typeface="Canva Sans"/>
                <a:ea typeface="Canva Sans"/>
                <a:cs typeface="Canva Sans"/>
                <a:sym typeface="Canva Sans"/>
              </a:rPr>
              <a:t>Lead QI Project --&gt; Submit for ABP MOC Part 4 points</a:t>
            </a:r>
          </a:p>
          <a:p>
            <a:pPr algn="just">
              <a:lnSpc>
                <a:spcPts val="3780"/>
              </a:lnSpc>
            </a:pPr>
            <a:r>
              <a:rPr lang="en-US" sz="1350" dirty="0">
                <a:solidFill>
                  <a:srgbClr val="005EB8"/>
                </a:solidFill>
                <a:latin typeface="Canva Sans"/>
                <a:ea typeface="Canva Sans"/>
                <a:cs typeface="Canva Sans"/>
                <a:sym typeface="Canva Sans"/>
              </a:rPr>
              <a:t>Give Grand Rounds on project --&gt; Submit for ABP MOC Part 2 points</a:t>
            </a:r>
          </a:p>
          <a:p>
            <a:pPr algn="just">
              <a:lnSpc>
                <a:spcPts val="3780"/>
              </a:lnSpc>
            </a:pPr>
            <a:r>
              <a:rPr lang="en-US" sz="1350" dirty="0">
                <a:solidFill>
                  <a:srgbClr val="005EB8"/>
                </a:solidFill>
                <a:latin typeface="Canva Sans"/>
                <a:ea typeface="Canva Sans"/>
                <a:cs typeface="Canva Sans"/>
                <a:sym typeface="Canva Sans"/>
              </a:rPr>
              <a:t>Add podium presentation to CV --&gt; counts toward peer-reviewed presentation</a:t>
            </a:r>
          </a:p>
          <a:p>
            <a:pPr algn="just">
              <a:lnSpc>
                <a:spcPts val="3780"/>
              </a:lnSpc>
            </a:pPr>
            <a:r>
              <a:rPr lang="en-US" sz="1350" dirty="0">
                <a:solidFill>
                  <a:srgbClr val="005EB8"/>
                </a:solidFill>
                <a:latin typeface="Canva Sans"/>
                <a:ea typeface="Canva Sans"/>
                <a:cs typeface="Canva Sans"/>
                <a:sym typeface="Canva Sans"/>
              </a:rPr>
              <a:t>Submit work to a national journal --&gt; peer-reviewed publication</a:t>
            </a:r>
          </a:p>
        </p:txBody>
      </p:sp>
      <p:sp>
        <p:nvSpPr>
          <p:cNvPr id="5" name="Freeform 7">
            <a:extLst>
              <a:ext uri="{FF2B5EF4-FFF2-40B4-BE49-F238E27FC236}">
                <a16:creationId xmlns:a16="http://schemas.microsoft.com/office/drawing/2014/main" id="{2436F680-0238-AE92-AEE7-0793D0F9B502}"/>
              </a:ext>
            </a:extLst>
          </p:cNvPr>
          <p:cNvSpPr/>
          <p:nvPr/>
        </p:nvSpPr>
        <p:spPr>
          <a:xfrm>
            <a:off x="747925" y="909011"/>
            <a:ext cx="258171" cy="208395"/>
          </a:xfrm>
          <a:custGeom>
            <a:avLst/>
            <a:gdLst/>
            <a:ahLst/>
            <a:cxnLst/>
            <a:rect l="l" t="t" r="r" b="b"/>
            <a:pathLst>
              <a:path w="503981" h="388523">
                <a:moveTo>
                  <a:pt x="0" y="0"/>
                </a:moveTo>
                <a:lnTo>
                  <a:pt x="503981" y="0"/>
                </a:lnTo>
                <a:lnTo>
                  <a:pt x="503981" y="388523"/>
                </a:lnTo>
                <a:lnTo>
                  <a:pt x="0" y="388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dirty="0"/>
          </a:p>
        </p:txBody>
      </p:sp>
      <p:sp>
        <p:nvSpPr>
          <p:cNvPr id="10" name="AutoShape 5">
            <a:extLst>
              <a:ext uri="{FF2B5EF4-FFF2-40B4-BE49-F238E27FC236}">
                <a16:creationId xmlns:a16="http://schemas.microsoft.com/office/drawing/2014/main" id="{69EE4876-7C29-60B0-8804-51FAAFF4BB71}"/>
              </a:ext>
            </a:extLst>
          </p:cNvPr>
          <p:cNvSpPr/>
          <p:nvPr/>
        </p:nvSpPr>
        <p:spPr>
          <a:xfrm>
            <a:off x="2692886" y="2920480"/>
            <a:ext cx="4869180" cy="0"/>
          </a:xfrm>
          <a:prstGeom prst="line">
            <a:avLst/>
          </a:prstGeom>
          <a:ln w="76200" cap="flat">
            <a:solidFill>
              <a:srgbClr val="41B6E6"/>
            </a:solidFill>
            <a:prstDash val="solid"/>
            <a:headEnd type="none" w="sm" len="sm"/>
            <a:tailEnd type="none" w="sm" len="sm"/>
          </a:ln>
        </p:spPr>
        <p:txBody>
          <a:bodyPr/>
          <a:lstStyle/>
          <a:p>
            <a:endParaRPr lang="en-US" sz="1350" dirty="0"/>
          </a:p>
        </p:txBody>
      </p:sp>
      <p:sp>
        <p:nvSpPr>
          <p:cNvPr id="11" name="Freeform 6">
            <a:extLst>
              <a:ext uri="{FF2B5EF4-FFF2-40B4-BE49-F238E27FC236}">
                <a16:creationId xmlns:a16="http://schemas.microsoft.com/office/drawing/2014/main" id="{32AEC1A7-474B-AFA6-C2CC-BF6AE080EF1A}"/>
              </a:ext>
            </a:extLst>
          </p:cNvPr>
          <p:cNvSpPr/>
          <p:nvPr/>
        </p:nvSpPr>
        <p:spPr>
          <a:xfrm>
            <a:off x="4443740" y="3140876"/>
            <a:ext cx="1259998" cy="187425"/>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350" dirty="0"/>
          </a:p>
        </p:txBody>
      </p:sp>
      <p:grpSp>
        <p:nvGrpSpPr>
          <p:cNvPr id="12" name="Group 11">
            <a:extLst>
              <a:ext uri="{FF2B5EF4-FFF2-40B4-BE49-F238E27FC236}">
                <a16:creationId xmlns:a16="http://schemas.microsoft.com/office/drawing/2014/main" id="{B794A4B8-F04D-0428-E826-AD5D4A26476F}"/>
              </a:ext>
            </a:extLst>
          </p:cNvPr>
          <p:cNvGrpSpPr/>
          <p:nvPr/>
        </p:nvGrpSpPr>
        <p:grpSpPr>
          <a:xfrm>
            <a:off x="408935" y="2684155"/>
            <a:ext cx="2283951" cy="2459342"/>
            <a:chOff x="0" y="-49473"/>
            <a:chExt cx="860561" cy="862273"/>
          </a:xfrm>
        </p:grpSpPr>
        <p:sp>
          <p:nvSpPr>
            <p:cNvPr id="13" name="Freeform 12">
              <a:extLst>
                <a:ext uri="{FF2B5EF4-FFF2-40B4-BE49-F238E27FC236}">
                  <a16:creationId xmlns:a16="http://schemas.microsoft.com/office/drawing/2014/main" id="{78200033-89C7-0089-1F76-7ED8D1C65E0F}"/>
                </a:ext>
              </a:extLst>
            </p:cNvPr>
            <p:cNvSpPr/>
            <p:nvPr/>
          </p:nvSpPr>
          <p:spPr>
            <a:xfrm>
              <a:off x="0" y="0"/>
              <a:ext cx="860561" cy="812800"/>
            </a:xfrm>
            <a:custGeom>
              <a:avLst/>
              <a:gdLst/>
              <a:ahLst/>
              <a:cxnLst/>
              <a:rect l="l" t="t" r="r" b="b"/>
              <a:pathLst>
                <a:path w="860561" h="812800">
                  <a:moveTo>
                    <a:pt x="430280" y="0"/>
                  </a:moveTo>
                  <a:lnTo>
                    <a:pt x="0" y="406400"/>
                  </a:lnTo>
                  <a:lnTo>
                    <a:pt x="203200" y="406400"/>
                  </a:lnTo>
                  <a:lnTo>
                    <a:pt x="203200" y="812800"/>
                  </a:lnTo>
                  <a:lnTo>
                    <a:pt x="657361" y="812800"/>
                  </a:lnTo>
                  <a:lnTo>
                    <a:pt x="657361" y="406400"/>
                  </a:lnTo>
                  <a:lnTo>
                    <a:pt x="860561" y="406400"/>
                  </a:lnTo>
                  <a:lnTo>
                    <a:pt x="430280" y="0"/>
                  </a:lnTo>
                  <a:close/>
                </a:path>
              </a:pathLst>
            </a:custGeom>
            <a:solidFill>
              <a:srgbClr val="005EB8"/>
            </a:solidFill>
          </p:spPr>
          <p:txBody>
            <a:bodyPr/>
            <a:lstStyle/>
            <a:p>
              <a:endParaRPr lang="en-US" sz="1350" dirty="0"/>
            </a:p>
          </p:txBody>
        </p:sp>
        <p:sp>
          <p:nvSpPr>
            <p:cNvPr id="14" name="TextBox 13">
              <a:extLst>
                <a:ext uri="{FF2B5EF4-FFF2-40B4-BE49-F238E27FC236}">
                  <a16:creationId xmlns:a16="http://schemas.microsoft.com/office/drawing/2014/main" id="{3DC52DE7-2C58-F53D-1EEB-20F0A3E06E4E}"/>
                </a:ext>
              </a:extLst>
            </p:cNvPr>
            <p:cNvSpPr txBox="1"/>
            <p:nvPr/>
          </p:nvSpPr>
          <p:spPr>
            <a:xfrm>
              <a:off x="170515" y="-49473"/>
              <a:ext cx="503123" cy="812800"/>
            </a:xfrm>
            <a:prstGeom prst="rect">
              <a:avLst/>
            </a:prstGeom>
          </p:spPr>
          <p:txBody>
            <a:bodyPr lIns="38100" tIns="38100" rIns="38100" bIns="38100" rtlCol="0" anchor="ctr"/>
            <a:lstStyle/>
            <a:p>
              <a:pPr algn="ctr">
                <a:lnSpc>
                  <a:spcPts val="3059"/>
                </a:lnSpc>
              </a:pPr>
              <a:r>
                <a:rPr lang="en-US" sz="1050" dirty="0">
                  <a:solidFill>
                    <a:srgbClr val="FFFFFF"/>
                  </a:solidFill>
                  <a:latin typeface="Quicksand"/>
                  <a:ea typeface="Quicksand"/>
                  <a:cs typeface="Quicksand"/>
                  <a:sym typeface="Quicksand"/>
                </a:rPr>
                <a:t>Add this all</a:t>
              </a:r>
            </a:p>
            <a:p>
              <a:pPr algn="ctr">
                <a:lnSpc>
                  <a:spcPts val="3059"/>
                </a:lnSpc>
              </a:pPr>
              <a:r>
                <a:rPr lang="en-US" sz="1050" dirty="0">
                  <a:solidFill>
                    <a:srgbClr val="FFFFFF"/>
                  </a:solidFill>
                  <a:latin typeface="Quicksand"/>
                  <a:ea typeface="Quicksand"/>
                  <a:cs typeface="Quicksand"/>
                  <a:sym typeface="Quicksand"/>
                </a:rPr>
                <a:t> to your</a:t>
              </a:r>
            </a:p>
            <a:p>
              <a:pPr algn="ctr">
                <a:lnSpc>
                  <a:spcPts val="3059"/>
                </a:lnSpc>
              </a:pPr>
              <a:r>
                <a:rPr lang="en-US" sz="1050" dirty="0">
                  <a:solidFill>
                    <a:srgbClr val="FFFFFF"/>
                  </a:solidFill>
                  <a:latin typeface="Quicksand"/>
                  <a:ea typeface="Quicksand"/>
                  <a:cs typeface="Quicksand"/>
                  <a:sym typeface="Quicksand"/>
                </a:rPr>
                <a:t> Promotion &amp; Tenure packet!</a:t>
              </a:r>
            </a:p>
          </p:txBody>
        </p:sp>
      </p:grpSp>
      <p:sp>
        <p:nvSpPr>
          <p:cNvPr id="15" name="Freeform 7">
            <a:extLst>
              <a:ext uri="{FF2B5EF4-FFF2-40B4-BE49-F238E27FC236}">
                <a16:creationId xmlns:a16="http://schemas.microsoft.com/office/drawing/2014/main" id="{A9209665-CAC3-D157-C4B9-22A27F86F7A5}"/>
              </a:ext>
            </a:extLst>
          </p:cNvPr>
          <p:cNvSpPr/>
          <p:nvPr/>
        </p:nvSpPr>
        <p:spPr>
          <a:xfrm>
            <a:off x="732401" y="1310613"/>
            <a:ext cx="258171" cy="208395"/>
          </a:xfrm>
          <a:custGeom>
            <a:avLst/>
            <a:gdLst/>
            <a:ahLst/>
            <a:cxnLst/>
            <a:rect l="l" t="t" r="r" b="b"/>
            <a:pathLst>
              <a:path w="503981" h="388523">
                <a:moveTo>
                  <a:pt x="0" y="0"/>
                </a:moveTo>
                <a:lnTo>
                  <a:pt x="503981" y="0"/>
                </a:lnTo>
                <a:lnTo>
                  <a:pt x="503981" y="388523"/>
                </a:lnTo>
                <a:lnTo>
                  <a:pt x="0" y="388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dirty="0"/>
          </a:p>
        </p:txBody>
      </p:sp>
      <p:sp>
        <p:nvSpPr>
          <p:cNvPr id="16" name="Freeform 7">
            <a:extLst>
              <a:ext uri="{FF2B5EF4-FFF2-40B4-BE49-F238E27FC236}">
                <a16:creationId xmlns:a16="http://schemas.microsoft.com/office/drawing/2014/main" id="{6265AF8A-5F79-46BB-4B22-FBF95AD21989}"/>
              </a:ext>
            </a:extLst>
          </p:cNvPr>
          <p:cNvSpPr/>
          <p:nvPr/>
        </p:nvSpPr>
        <p:spPr>
          <a:xfrm>
            <a:off x="747925" y="1735352"/>
            <a:ext cx="258171" cy="208395"/>
          </a:xfrm>
          <a:custGeom>
            <a:avLst/>
            <a:gdLst/>
            <a:ahLst/>
            <a:cxnLst/>
            <a:rect l="l" t="t" r="r" b="b"/>
            <a:pathLst>
              <a:path w="503981" h="388523">
                <a:moveTo>
                  <a:pt x="0" y="0"/>
                </a:moveTo>
                <a:lnTo>
                  <a:pt x="503981" y="0"/>
                </a:lnTo>
                <a:lnTo>
                  <a:pt x="503981" y="388523"/>
                </a:lnTo>
                <a:lnTo>
                  <a:pt x="0" y="388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dirty="0"/>
          </a:p>
        </p:txBody>
      </p:sp>
      <p:sp>
        <p:nvSpPr>
          <p:cNvPr id="17" name="Freeform 7">
            <a:extLst>
              <a:ext uri="{FF2B5EF4-FFF2-40B4-BE49-F238E27FC236}">
                <a16:creationId xmlns:a16="http://schemas.microsoft.com/office/drawing/2014/main" id="{38525418-FDC3-365F-B114-FCCEC61AD2D9}"/>
              </a:ext>
            </a:extLst>
          </p:cNvPr>
          <p:cNvSpPr/>
          <p:nvPr/>
        </p:nvSpPr>
        <p:spPr>
          <a:xfrm>
            <a:off x="731417" y="2176108"/>
            <a:ext cx="258171" cy="208395"/>
          </a:xfrm>
          <a:custGeom>
            <a:avLst/>
            <a:gdLst/>
            <a:ahLst/>
            <a:cxnLst/>
            <a:rect l="l" t="t" r="r" b="b"/>
            <a:pathLst>
              <a:path w="503981" h="388523">
                <a:moveTo>
                  <a:pt x="0" y="0"/>
                </a:moveTo>
                <a:lnTo>
                  <a:pt x="503981" y="0"/>
                </a:lnTo>
                <a:lnTo>
                  <a:pt x="503981" y="388523"/>
                </a:lnTo>
                <a:lnTo>
                  <a:pt x="0" y="388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350" dirty="0"/>
          </a:p>
        </p:txBody>
      </p:sp>
    </p:spTree>
    <p:extLst>
      <p:ext uri="{BB962C8B-B14F-4D97-AF65-F5344CB8AC3E}">
        <p14:creationId xmlns:p14="http://schemas.microsoft.com/office/powerpoint/2010/main" val="14819868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974" y="-173510"/>
            <a:ext cx="6830568" cy="794898"/>
          </a:xfrm>
        </p:spPr>
        <p:txBody>
          <a:bodyPr vert="horz" wrap="square" lIns="68580" tIns="34290" rIns="68580" bIns="34290" rtlCol="0" anchor="t">
            <a:spAutoFit/>
          </a:bodyPr>
          <a:lstStyle/>
          <a:p>
            <a:pPr>
              <a:lnSpc>
                <a:spcPts val="6719"/>
              </a:lnSpc>
            </a:pPr>
            <a:r>
              <a:rPr lang="en-US" sz="2400" i="1" dirty="0">
                <a:solidFill>
                  <a:srgbClr val="005EB8"/>
                </a:solidFill>
                <a:latin typeface="Cormorant Garamond Bold Italics"/>
                <a:ea typeface="Cormorant Garamond Bold Italics"/>
                <a:cs typeface="Cormorant Garamond Bold Italics"/>
                <a:sym typeface="Cormorant Garamond Bold Italics"/>
              </a:rPr>
              <a:t>ACH/UAMS MOC Portfolio Program</a:t>
            </a:r>
          </a:p>
        </p:txBody>
      </p:sp>
      <p:sp>
        <p:nvSpPr>
          <p:cNvPr id="3" name="Freeform 2">
            <a:extLst>
              <a:ext uri="{FF2B5EF4-FFF2-40B4-BE49-F238E27FC236}">
                <a16:creationId xmlns:a16="http://schemas.microsoft.com/office/drawing/2014/main" id="{601462F9-1F44-E938-59F4-CC116A5321D7}"/>
              </a:ext>
            </a:extLst>
          </p:cNvPr>
          <p:cNvSpPr/>
          <p:nvPr/>
        </p:nvSpPr>
        <p:spPr>
          <a:xfrm>
            <a:off x="1283780" y="1097169"/>
            <a:ext cx="6667830" cy="3722975"/>
          </a:xfrm>
          <a:custGeom>
            <a:avLst/>
            <a:gdLst/>
            <a:ahLst/>
            <a:cxnLst/>
            <a:rect l="l" t="t" r="r" b="b"/>
            <a:pathLst>
              <a:path w="12997864" h="6498932">
                <a:moveTo>
                  <a:pt x="0" y="0"/>
                </a:moveTo>
                <a:lnTo>
                  <a:pt x="12997864" y="0"/>
                </a:lnTo>
                <a:lnTo>
                  <a:pt x="12997864" y="6498932"/>
                </a:lnTo>
                <a:lnTo>
                  <a:pt x="0" y="6498932"/>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1350" dirty="0"/>
          </a:p>
        </p:txBody>
      </p:sp>
    </p:spTree>
    <p:extLst>
      <p:ext uri="{BB962C8B-B14F-4D97-AF65-F5344CB8AC3E}">
        <p14:creationId xmlns:p14="http://schemas.microsoft.com/office/powerpoint/2010/main" val="1242151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6195061" y="1034415"/>
            <a:ext cx="325755" cy="328041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7" name="Rectangle 46"/>
          <p:cNvSpPr/>
          <p:nvPr/>
        </p:nvSpPr>
        <p:spPr>
          <a:xfrm>
            <a:off x="5023485" y="1034415"/>
            <a:ext cx="354330" cy="3211830"/>
          </a:xfrm>
          <a:prstGeom prst="rect">
            <a:avLst/>
          </a:prstGeom>
          <a:solidFill>
            <a:srgbClr val="FDE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5" name="Rectangle 44"/>
          <p:cNvSpPr/>
          <p:nvPr/>
        </p:nvSpPr>
        <p:spPr>
          <a:xfrm>
            <a:off x="3903346" y="1034415"/>
            <a:ext cx="360045" cy="32575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4" name="Rectangle 43"/>
          <p:cNvSpPr/>
          <p:nvPr/>
        </p:nvSpPr>
        <p:spPr>
          <a:xfrm>
            <a:off x="2800350" y="1022986"/>
            <a:ext cx="342900" cy="32404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3" name="Rectangle 42"/>
          <p:cNvSpPr/>
          <p:nvPr/>
        </p:nvSpPr>
        <p:spPr>
          <a:xfrm>
            <a:off x="1651636" y="1022985"/>
            <a:ext cx="382905" cy="3589020"/>
          </a:xfrm>
          <a:prstGeom prst="rect">
            <a:avLst/>
          </a:prstGeom>
          <a:solidFill>
            <a:srgbClr val="E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 name="Snip Same Side Corner Rectangle 5"/>
          <p:cNvSpPr/>
          <p:nvPr/>
        </p:nvSpPr>
        <p:spPr>
          <a:xfrm>
            <a:off x="1588771" y="4177665"/>
            <a:ext cx="5800725" cy="674370"/>
          </a:xfrm>
          <a:prstGeom prst="snip2SameRect">
            <a:avLst>
              <a:gd name="adj1" fmla="val 50000"/>
              <a:gd name="adj2" fmla="val 0"/>
            </a:avLst>
          </a:prstGeom>
          <a:solidFill>
            <a:srgbClr val="FFFFE5"/>
          </a:solidFill>
          <a:ln>
            <a:solidFill>
              <a:srgbClr val="FF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ln w="76200">
                <a:solidFill>
                  <a:prstClr val="black"/>
                </a:solidFill>
              </a:ln>
              <a:solidFill>
                <a:prstClr val="black"/>
              </a:solidFill>
            </a:endParaRPr>
          </a:p>
        </p:txBody>
      </p:sp>
      <p:sp>
        <p:nvSpPr>
          <p:cNvPr id="5" name="Snip Same Side Corner Rectangle 4"/>
          <p:cNvSpPr/>
          <p:nvPr/>
        </p:nvSpPr>
        <p:spPr>
          <a:xfrm>
            <a:off x="1525906" y="4514850"/>
            <a:ext cx="5926455" cy="400050"/>
          </a:xfrm>
          <a:prstGeom prst="snip2SameRect">
            <a:avLst/>
          </a:prstGeom>
          <a:solidFill>
            <a:srgbClr val="FFFF66"/>
          </a:solidFill>
          <a:ln>
            <a:solidFill>
              <a:srgbClr val="FFCC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ln w="76200">
                <a:solidFill>
                  <a:prstClr val="black"/>
                </a:solidFill>
              </a:ln>
              <a:solidFill>
                <a:prstClr val="black"/>
              </a:solidFill>
            </a:endParaRPr>
          </a:p>
        </p:txBody>
      </p:sp>
      <p:sp>
        <p:nvSpPr>
          <p:cNvPr id="7" name="Up Arrow 6"/>
          <p:cNvSpPr/>
          <p:nvPr/>
        </p:nvSpPr>
        <p:spPr>
          <a:xfrm>
            <a:off x="2183130" y="3880485"/>
            <a:ext cx="217170" cy="308610"/>
          </a:xfrm>
          <a:prstGeom prst="upArrow">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8" name="Up Arrow 7"/>
          <p:cNvSpPr/>
          <p:nvPr/>
        </p:nvSpPr>
        <p:spPr>
          <a:xfrm>
            <a:off x="5526405" y="3914775"/>
            <a:ext cx="217170" cy="308610"/>
          </a:xfrm>
          <a:prstGeom prst="upArrow">
            <a:avLst/>
          </a:prstGeom>
          <a:solidFill>
            <a:srgbClr val="FFCC66"/>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9" name="Up Arrow 8"/>
          <p:cNvSpPr/>
          <p:nvPr/>
        </p:nvSpPr>
        <p:spPr>
          <a:xfrm>
            <a:off x="3240405" y="3891915"/>
            <a:ext cx="217170" cy="308610"/>
          </a:xfrm>
          <a:prstGeom prst="upArrow">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10" name="Up Arrow 9"/>
          <p:cNvSpPr/>
          <p:nvPr/>
        </p:nvSpPr>
        <p:spPr>
          <a:xfrm>
            <a:off x="4389120" y="3891915"/>
            <a:ext cx="217170" cy="308610"/>
          </a:xfrm>
          <a:prstGeom prst="upArrow">
            <a:avLst/>
          </a:prstGeom>
          <a:solidFill>
            <a:schemeClr val="accent3">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11" name="Up Arrow 10"/>
          <p:cNvSpPr/>
          <p:nvPr/>
        </p:nvSpPr>
        <p:spPr>
          <a:xfrm>
            <a:off x="6640830" y="3903345"/>
            <a:ext cx="217170" cy="308610"/>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12" name="TextBox 11"/>
          <p:cNvSpPr txBox="1"/>
          <p:nvPr/>
        </p:nvSpPr>
        <p:spPr>
          <a:xfrm>
            <a:off x="1845946" y="2988946"/>
            <a:ext cx="897255" cy="863948"/>
          </a:xfrm>
          <a:prstGeom prst="rect">
            <a:avLst/>
          </a:prstGeom>
          <a:ln>
            <a:solidFill>
              <a:srgbClr val="7030A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en-US" sz="750" b="1" dirty="0">
                <a:solidFill>
                  <a:prstClr val="black"/>
                </a:solidFill>
                <a:latin typeface="Arial" panose="020B0604020202020204" pitchFamily="34" charset="0"/>
                <a:cs typeface="Arial" panose="020B0604020202020204" pitchFamily="34" charset="0"/>
              </a:rPr>
              <a:t>Review Training Material</a:t>
            </a:r>
          </a:p>
          <a:p>
            <a:r>
              <a:rPr lang="en-US" sz="675" dirty="0">
                <a:solidFill>
                  <a:prstClr val="black"/>
                </a:solidFill>
                <a:latin typeface="Arial" panose="020B0604020202020204" pitchFamily="34" charset="0"/>
                <a:cs typeface="Arial" panose="020B0604020202020204" pitchFamily="34" charset="0"/>
              </a:rPr>
              <a:t>Curriculum</a:t>
            </a:r>
          </a:p>
          <a:p>
            <a:r>
              <a:rPr lang="en-US" sz="675" dirty="0">
                <a:solidFill>
                  <a:prstClr val="black"/>
                </a:solidFill>
                <a:latin typeface="Arial" panose="020B0604020202020204" pitchFamily="34" charset="0"/>
                <a:cs typeface="Arial" panose="020B0604020202020204" pitchFamily="34" charset="0"/>
              </a:rPr>
              <a:t>Learner Handouts</a:t>
            </a:r>
          </a:p>
          <a:p>
            <a:r>
              <a:rPr lang="en-US" sz="675" dirty="0">
                <a:solidFill>
                  <a:prstClr val="black"/>
                </a:solidFill>
                <a:latin typeface="Arial" panose="020B0604020202020204" pitchFamily="34" charset="0"/>
                <a:cs typeface="Arial" panose="020B0604020202020204" pitchFamily="34" charset="0"/>
              </a:rPr>
              <a:t>FAQ</a:t>
            </a:r>
          </a:p>
          <a:p>
            <a:r>
              <a:rPr lang="en-US" sz="675" dirty="0">
                <a:solidFill>
                  <a:prstClr val="black"/>
                </a:solidFill>
                <a:latin typeface="Arial" panose="020B0604020202020204" pitchFamily="34" charset="0"/>
                <a:cs typeface="Arial" panose="020B0604020202020204" pitchFamily="34" charset="0"/>
              </a:rPr>
              <a:t>Facilitator Guide</a:t>
            </a:r>
          </a:p>
          <a:p>
            <a:r>
              <a:rPr lang="en-US" sz="675" dirty="0">
                <a:solidFill>
                  <a:prstClr val="black"/>
                </a:solidFill>
                <a:latin typeface="Arial" panose="020B0604020202020204" pitchFamily="34" charset="0"/>
                <a:cs typeface="Arial" panose="020B0604020202020204" pitchFamily="34" charset="0"/>
              </a:rPr>
              <a:t>Tips</a:t>
            </a:r>
          </a:p>
        </p:txBody>
      </p:sp>
      <p:sp>
        <p:nvSpPr>
          <p:cNvPr id="13" name="TextBox 12"/>
          <p:cNvSpPr txBox="1"/>
          <p:nvPr/>
        </p:nvSpPr>
        <p:spPr>
          <a:xfrm>
            <a:off x="2954656" y="3000376"/>
            <a:ext cx="874395" cy="863948"/>
          </a:xfrm>
          <a:prstGeom prst="rect">
            <a:avLst/>
          </a:prstGeom>
          <a:ln>
            <a:solidFill>
              <a:schemeClr val="tx2">
                <a:lumMod val="60000"/>
                <a:lumOff val="40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en-US" sz="750" b="1" dirty="0">
                <a:solidFill>
                  <a:prstClr val="black"/>
                </a:solidFill>
                <a:latin typeface="Arial" panose="020B0604020202020204" pitchFamily="34" charset="0"/>
                <a:cs typeface="Arial" panose="020B0604020202020204" pitchFamily="34" charset="0"/>
              </a:rPr>
              <a:t>Review Training Material</a:t>
            </a:r>
          </a:p>
          <a:p>
            <a:r>
              <a:rPr lang="en-US" sz="675" dirty="0">
                <a:solidFill>
                  <a:prstClr val="black"/>
                </a:solidFill>
                <a:latin typeface="Arial" panose="020B0604020202020204" pitchFamily="34" charset="0"/>
                <a:cs typeface="Arial" panose="020B0604020202020204" pitchFamily="34" charset="0"/>
              </a:rPr>
              <a:t>Curriculum</a:t>
            </a:r>
          </a:p>
          <a:p>
            <a:r>
              <a:rPr lang="en-US" sz="675" dirty="0">
                <a:solidFill>
                  <a:prstClr val="black"/>
                </a:solidFill>
                <a:latin typeface="Arial" panose="020B0604020202020204" pitchFamily="34" charset="0"/>
                <a:cs typeface="Arial" panose="020B0604020202020204" pitchFamily="34" charset="0"/>
              </a:rPr>
              <a:t>Learner Handouts</a:t>
            </a:r>
          </a:p>
          <a:p>
            <a:r>
              <a:rPr lang="en-US" sz="675" dirty="0">
                <a:solidFill>
                  <a:prstClr val="black"/>
                </a:solidFill>
                <a:latin typeface="Arial" panose="020B0604020202020204" pitchFamily="34" charset="0"/>
                <a:cs typeface="Arial" panose="020B0604020202020204" pitchFamily="34" charset="0"/>
              </a:rPr>
              <a:t>FAQ</a:t>
            </a:r>
          </a:p>
          <a:p>
            <a:r>
              <a:rPr lang="en-US" sz="675" dirty="0">
                <a:solidFill>
                  <a:prstClr val="black"/>
                </a:solidFill>
                <a:latin typeface="Arial" panose="020B0604020202020204" pitchFamily="34" charset="0"/>
                <a:cs typeface="Arial" panose="020B0604020202020204" pitchFamily="34" charset="0"/>
              </a:rPr>
              <a:t>Facilitator Guide</a:t>
            </a:r>
          </a:p>
          <a:p>
            <a:r>
              <a:rPr lang="en-US" sz="675" dirty="0">
                <a:solidFill>
                  <a:prstClr val="black"/>
                </a:solidFill>
                <a:latin typeface="Arial" panose="020B0604020202020204" pitchFamily="34" charset="0"/>
                <a:cs typeface="Arial" panose="020B0604020202020204" pitchFamily="34" charset="0"/>
              </a:rPr>
              <a:t>Tips</a:t>
            </a:r>
          </a:p>
        </p:txBody>
      </p:sp>
      <p:sp>
        <p:nvSpPr>
          <p:cNvPr id="15" name="TextBox 14"/>
          <p:cNvSpPr txBox="1"/>
          <p:nvPr/>
        </p:nvSpPr>
        <p:spPr>
          <a:xfrm>
            <a:off x="4063366" y="2994661"/>
            <a:ext cx="897255" cy="863948"/>
          </a:xfrm>
          <a:prstGeom prst="rect">
            <a:avLst/>
          </a:prstGeom>
          <a:ln>
            <a:solidFill>
              <a:schemeClr val="accent3">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en-US" sz="750" b="1" dirty="0">
                <a:solidFill>
                  <a:prstClr val="black"/>
                </a:solidFill>
                <a:latin typeface="Arial" panose="020B0604020202020204" pitchFamily="34" charset="0"/>
                <a:cs typeface="Arial" panose="020B0604020202020204" pitchFamily="34" charset="0"/>
              </a:rPr>
              <a:t>Review Training Material</a:t>
            </a:r>
          </a:p>
          <a:p>
            <a:r>
              <a:rPr lang="en-US" sz="675" dirty="0">
                <a:solidFill>
                  <a:prstClr val="black"/>
                </a:solidFill>
                <a:latin typeface="Arial" panose="020B0604020202020204" pitchFamily="34" charset="0"/>
                <a:cs typeface="Arial" panose="020B0604020202020204" pitchFamily="34" charset="0"/>
              </a:rPr>
              <a:t>Curriculum</a:t>
            </a:r>
          </a:p>
          <a:p>
            <a:r>
              <a:rPr lang="en-US" sz="675" dirty="0">
                <a:solidFill>
                  <a:prstClr val="black"/>
                </a:solidFill>
                <a:latin typeface="Arial" panose="020B0604020202020204" pitchFamily="34" charset="0"/>
                <a:cs typeface="Arial" panose="020B0604020202020204" pitchFamily="34" charset="0"/>
              </a:rPr>
              <a:t>Learner Handouts</a:t>
            </a:r>
          </a:p>
          <a:p>
            <a:r>
              <a:rPr lang="en-US" sz="675" dirty="0">
                <a:solidFill>
                  <a:prstClr val="black"/>
                </a:solidFill>
                <a:latin typeface="Arial" panose="020B0604020202020204" pitchFamily="34" charset="0"/>
                <a:cs typeface="Arial" panose="020B0604020202020204" pitchFamily="34" charset="0"/>
              </a:rPr>
              <a:t>FAQ</a:t>
            </a:r>
          </a:p>
          <a:p>
            <a:r>
              <a:rPr lang="en-US" sz="675" dirty="0">
                <a:solidFill>
                  <a:prstClr val="black"/>
                </a:solidFill>
                <a:latin typeface="Arial" panose="020B0604020202020204" pitchFamily="34" charset="0"/>
                <a:cs typeface="Arial" panose="020B0604020202020204" pitchFamily="34" charset="0"/>
              </a:rPr>
              <a:t>Facilitator Guide</a:t>
            </a:r>
          </a:p>
          <a:p>
            <a:r>
              <a:rPr lang="en-US" sz="675" dirty="0">
                <a:solidFill>
                  <a:prstClr val="black"/>
                </a:solidFill>
                <a:latin typeface="Arial" panose="020B0604020202020204" pitchFamily="34" charset="0"/>
                <a:cs typeface="Arial" panose="020B0604020202020204" pitchFamily="34" charset="0"/>
              </a:rPr>
              <a:t>Tips</a:t>
            </a:r>
          </a:p>
        </p:txBody>
      </p:sp>
      <p:sp>
        <p:nvSpPr>
          <p:cNvPr id="16" name="TextBox 15"/>
          <p:cNvSpPr txBox="1"/>
          <p:nvPr/>
        </p:nvSpPr>
        <p:spPr>
          <a:xfrm>
            <a:off x="5172076" y="3023236"/>
            <a:ext cx="897255" cy="863948"/>
          </a:xfrm>
          <a:prstGeom prst="rect">
            <a:avLst/>
          </a:prstGeom>
          <a:ln>
            <a:solidFill>
              <a:schemeClr val="accent6">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en-US" sz="750" b="1" dirty="0">
                <a:solidFill>
                  <a:prstClr val="black"/>
                </a:solidFill>
                <a:latin typeface="Arial" panose="020B0604020202020204" pitchFamily="34" charset="0"/>
                <a:cs typeface="Arial" panose="020B0604020202020204" pitchFamily="34" charset="0"/>
              </a:rPr>
              <a:t>Review Training Material</a:t>
            </a:r>
          </a:p>
          <a:p>
            <a:r>
              <a:rPr lang="en-US" sz="675" dirty="0">
                <a:solidFill>
                  <a:prstClr val="black"/>
                </a:solidFill>
                <a:latin typeface="Arial" panose="020B0604020202020204" pitchFamily="34" charset="0"/>
                <a:cs typeface="Arial" panose="020B0604020202020204" pitchFamily="34" charset="0"/>
              </a:rPr>
              <a:t>Curriculum</a:t>
            </a:r>
          </a:p>
          <a:p>
            <a:r>
              <a:rPr lang="en-US" sz="675" dirty="0">
                <a:solidFill>
                  <a:prstClr val="black"/>
                </a:solidFill>
                <a:latin typeface="Arial" panose="020B0604020202020204" pitchFamily="34" charset="0"/>
                <a:cs typeface="Arial" panose="020B0604020202020204" pitchFamily="34" charset="0"/>
              </a:rPr>
              <a:t>Learner Handouts</a:t>
            </a:r>
          </a:p>
          <a:p>
            <a:r>
              <a:rPr lang="en-US" sz="675" dirty="0">
                <a:solidFill>
                  <a:prstClr val="black"/>
                </a:solidFill>
                <a:latin typeface="Arial" panose="020B0604020202020204" pitchFamily="34" charset="0"/>
                <a:cs typeface="Arial" panose="020B0604020202020204" pitchFamily="34" charset="0"/>
              </a:rPr>
              <a:t>FAQ</a:t>
            </a:r>
          </a:p>
          <a:p>
            <a:r>
              <a:rPr lang="en-US" sz="675" dirty="0">
                <a:solidFill>
                  <a:prstClr val="black"/>
                </a:solidFill>
                <a:latin typeface="Arial" panose="020B0604020202020204" pitchFamily="34" charset="0"/>
                <a:cs typeface="Arial" panose="020B0604020202020204" pitchFamily="34" charset="0"/>
              </a:rPr>
              <a:t>Facilitator Guide</a:t>
            </a:r>
          </a:p>
          <a:p>
            <a:r>
              <a:rPr lang="en-US" sz="675" dirty="0">
                <a:solidFill>
                  <a:prstClr val="black"/>
                </a:solidFill>
                <a:latin typeface="Arial" panose="020B0604020202020204" pitchFamily="34" charset="0"/>
                <a:cs typeface="Arial" panose="020B0604020202020204" pitchFamily="34" charset="0"/>
              </a:rPr>
              <a:t>Tips</a:t>
            </a:r>
          </a:p>
        </p:txBody>
      </p:sp>
      <p:sp>
        <p:nvSpPr>
          <p:cNvPr id="17" name="TextBox 16"/>
          <p:cNvSpPr txBox="1"/>
          <p:nvPr/>
        </p:nvSpPr>
        <p:spPr>
          <a:xfrm>
            <a:off x="6320790" y="3011806"/>
            <a:ext cx="902970" cy="863948"/>
          </a:xfrm>
          <a:prstGeom prst="rect">
            <a:avLst/>
          </a:prstGeom>
          <a:ln>
            <a:solidFill>
              <a:schemeClr val="accent2">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en-US" sz="750" b="1" dirty="0">
                <a:solidFill>
                  <a:prstClr val="black"/>
                </a:solidFill>
                <a:latin typeface="Arial" panose="020B0604020202020204" pitchFamily="34" charset="0"/>
                <a:cs typeface="Arial" panose="020B0604020202020204" pitchFamily="34" charset="0"/>
              </a:rPr>
              <a:t>Review Training Material</a:t>
            </a:r>
          </a:p>
          <a:p>
            <a:r>
              <a:rPr lang="en-US" sz="675" dirty="0">
                <a:solidFill>
                  <a:prstClr val="black"/>
                </a:solidFill>
                <a:latin typeface="Arial" panose="020B0604020202020204" pitchFamily="34" charset="0"/>
                <a:cs typeface="Arial" panose="020B0604020202020204" pitchFamily="34" charset="0"/>
              </a:rPr>
              <a:t>Curriculum</a:t>
            </a:r>
          </a:p>
          <a:p>
            <a:r>
              <a:rPr lang="en-US" sz="675" dirty="0">
                <a:solidFill>
                  <a:prstClr val="black"/>
                </a:solidFill>
                <a:latin typeface="Arial" panose="020B0604020202020204" pitchFamily="34" charset="0"/>
                <a:cs typeface="Arial" panose="020B0604020202020204" pitchFamily="34" charset="0"/>
              </a:rPr>
              <a:t>Learner Handouts</a:t>
            </a:r>
          </a:p>
          <a:p>
            <a:r>
              <a:rPr lang="en-US" sz="675" dirty="0">
                <a:solidFill>
                  <a:prstClr val="black"/>
                </a:solidFill>
                <a:latin typeface="Arial" panose="020B0604020202020204" pitchFamily="34" charset="0"/>
                <a:cs typeface="Arial" panose="020B0604020202020204" pitchFamily="34" charset="0"/>
              </a:rPr>
              <a:t>FAQ</a:t>
            </a:r>
          </a:p>
          <a:p>
            <a:r>
              <a:rPr lang="en-US" sz="675" dirty="0">
                <a:solidFill>
                  <a:prstClr val="black"/>
                </a:solidFill>
                <a:latin typeface="Arial" panose="020B0604020202020204" pitchFamily="34" charset="0"/>
                <a:cs typeface="Arial" panose="020B0604020202020204" pitchFamily="34" charset="0"/>
              </a:rPr>
              <a:t>Facilitator Guide</a:t>
            </a:r>
          </a:p>
          <a:p>
            <a:r>
              <a:rPr lang="en-US" sz="675" dirty="0">
                <a:solidFill>
                  <a:prstClr val="black"/>
                </a:solidFill>
                <a:latin typeface="Arial" panose="020B0604020202020204" pitchFamily="34" charset="0"/>
                <a:cs typeface="Arial" panose="020B0604020202020204" pitchFamily="34" charset="0"/>
              </a:rPr>
              <a:t>Tips</a:t>
            </a:r>
          </a:p>
        </p:txBody>
      </p:sp>
      <p:sp>
        <p:nvSpPr>
          <p:cNvPr id="18" name="Up Arrow 17"/>
          <p:cNvSpPr/>
          <p:nvPr/>
        </p:nvSpPr>
        <p:spPr>
          <a:xfrm>
            <a:off x="2171700" y="2646045"/>
            <a:ext cx="217170" cy="308610"/>
          </a:xfrm>
          <a:prstGeom prst="upArrow">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19" name="Up Arrow 18"/>
          <p:cNvSpPr/>
          <p:nvPr/>
        </p:nvSpPr>
        <p:spPr>
          <a:xfrm>
            <a:off x="3246120" y="2668905"/>
            <a:ext cx="217170" cy="308610"/>
          </a:xfrm>
          <a:prstGeom prst="upArrow">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20" name="Up Arrow 19"/>
          <p:cNvSpPr/>
          <p:nvPr/>
        </p:nvSpPr>
        <p:spPr>
          <a:xfrm>
            <a:off x="4400550" y="2674620"/>
            <a:ext cx="217170" cy="308610"/>
          </a:xfrm>
          <a:prstGeom prst="upArrow">
            <a:avLst/>
          </a:prstGeom>
          <a:solidFill>
            <a:schemeClr val="accent3">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21" name="Up Arrow 20"/>
          <p:cNvSpPr/>
          <p:nvPr/>
        </p:nvSpPr>
        <p:spPr>
          <a:xfrm>
            <a:off x="5503545" y="2680335"/>
            <a:ext cx="217170" cy="308610"/>
          </a:xfrm>
          <a:prstGeom prst="upArrow">
            <a:avLst/>
          </a:prstGeom>
          <a:solidFill>
            <a:srgbClr val="FFCC66"/>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22" name="Up Arrow 21"/>
          <p:cNvSpPr/>
          <p:nvPr/>
        </p:nvSpPr>
        <p:spPr>
          <a:xfrm>
            <a:off x="6629400" y="2674620"/>
            <a:ext cx="217170" cy="308610"/>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23" name="TextBox 22"/>
          <p:cNvSpPr txBox="1"/>
          <p:nvPr/>
        </p:nvSpPr>
        <p:spPr>
          <a:xfrm>
            <a:off x="1851660" y="2034541"/>
            <a:ext cx="891540" cy="601058"/>
          </a:xfrm>
          <a:prstGeom prst="rect">
            <a:avLst/>
          </a:prstGeom>
          <a:ln>
            <a:solidFill>
              <a:srgbClr val="7030A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en-US" sz="750" b="1" dirty="0">
                <a:solidFill>
                  <a:prstClr val="black"/>
                </a:solidFill>
                <a:latin typeface="Arial" panose="020B0604020202020204" pitchFamily="34" charset="0"/>
                <a:cs typeface="Arial" panose="020B0604020202020204" pitchFamily="34" charset="0"/>
              </a:rPr>
              <a:t>Audit a Student Exposure Workshop</a:t>
            </a:r>
            <a:endParaRPr lang="en-US" sz="750" dirty="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2983230" y="2034541"/>
            <a:ext cx="822960" cy="601058"/>
          </a:xfrm>
          <a:prstGeom prst="rect">
            <a:avLst/>
          </a:prstGeom>
          <a:ln>
            <a:solidFill>
              <a:schemeClr val="tx2">
                <a:lumMod val="60000"/>
                <a:lumOff val="40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en-US" sz="750" b="1" dirty="0">
                <a:solidFill>
                  <a:prstClr val="black"/>
                </a:solidFill>
                <a:latin typeface="Arial" panose="020B0604020202020204" pitchFamily="34" charset="0"/>
                <a:cs typeface="Arial" panose="020B0604020202020204" pitchFamily="34" charset="0"/>
              </a:rPr>
              <a:t>Audit a 3-hr Clinic at 12</a:t>
            </a:r>
            <a:r>
              <a:rPr lang="en-US" sz="750" b="1" baseline="30000" dirty="0">
                <a:solidFill>
                  <a:prstClr val="black"/>
                </a:solidFill>
                <a:latin typeface="Arial" panose="020B0604020202020204" pitchFamily="34" charset="0"/>
                <a:cs typeface="Arial" panose="020B0604020202020204" pitchFamily="34" charset="0"/>
              </a:rPr>
              <a:t>th</a:t>
            </a:r>
            <a:r>
              <a:rPr lang="en-US" sz="750" b="1" dirty="0">
                <a:solidFill>
                  <a:prstClr val="black"/>
                </a:solidFill>
                <a:latin typeface="Arial" panose="020B0604020202020204" pitchFamily="34" charset="0"/>
                <a:cs typeface="Arial" panose="020B0604020202020204" pitchFamily="34" charset="0"/>
              </a:rPr>
              <a:t> St Wellness Clinic</a:t>
            </a:r>
            <a:endParaRPr lang="en-US" sz="750" dirty="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4131945" y="2051686"/>
            <a:ext cx="800100" cy="601058"/>
          </a:xfrm>
          <a:prstGeom prst="rect">
            <a:avLst/>
          </a:prstGeom>
          <a:ln>
            <a:solidFill>
              <a:schemeClr val="accent3">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en-US" sz="750" b="1" dirty="0">
                <a:solidFill>
                  <a:prstClr val="black"/>
                </a:solidFill>
                <a:latin typeface="Arial" panose="020B0604020202020204" pitchFamily="34" charset="0"/>
                <a:cs typeface="Arial" panose="020B0604020202020204" pitchFamily="34" charset="0"/>
              </a:rPr>
              <a:t>Audit a Discussion Group</a:t>
            </a:r>
            <a:endParaRPr lang="en-US" sz="750" dirty="0">
              <a:solidFill>
                <a:prstClr val="black"/>
              </a:solidFill>
              <a:latin typeface="Arial" panose="020B0604020202020204" pitchFamily="34" charset="0"/>
              <a:cs typeface="Arial" panose="020B0604020202020204" pitchFamily="34" charset="0"/>
            </a:endParaRPr>
          </a:p>
        </p:txBody>
      </p:sp>
      <p:sp>
        <p:nvSpPr>
          <p:cNvPr id="26" name="TextBox 25"/>
          <p:cNvSpPr txBox="1"/>
          <p:nvPr/>
        </p:nvSpPr>
        <p:spPr>
          <a:xfrm>
            <a:off x="5229225" y="2057401"/>
            <a:ext cx="811530" cy="601058"/>
          </a:xfrm>
          <a:prstGeom prst="rect">
            <a:avLst/>
          </a:prstGeom>
          <a:ln>
            <a:solidFill>
              <a:schemeClr val="accent6">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en-US" sz="750" b="1" dirty="0">
                <a:solidFill>
                  <a:prstClr val="black"/>
                </a:solidFill>
                <a:latin typeface="Arial" panose="020B0604020202020204" pitchFamily="34" charset="0"/>
                <a:cs typeface="Arial" panose="020B0604020202020204" pitchFamily="34" charset="0"/>
              </a:rPr>
              <a:t>Audit a Simulation Event</a:t>
            </a:r>
            <a:endParaRPr lang="en-US" sz="750" dirty="0">
              <a:solidFill>
                <a:prstClr val="black"/>
              </a:solidFill>
              <a:latin typeface="Arial" panose="020B0604020202020204" pitchFamily="34" charset="0"/>
              <a:cs typeface="Arial" panose="020B0604020202020204" pitchFamily="34" charset="0"/>
            </a:endParaRPr>
          </a:p>
        </p:txBody>
      </p:sp>
      <p:sp>
        <p:nvSpPr>
          <p:cNvPr id="27" name="TextBox 26"/>
          <p:cNvSpPr txBox="1"/>
          <p:nvPr/>
        </p:nvSpPr>
        <p:spPr>
          <a:xfrm>
            <a:off x="6355081" y="2057401"/>
            <a:ext cx="851535" cy="601058"/>
          </a:xfrm>
          <a:prstGeom prst="rect">
            <a:avLst/>
          </a:prstGeom>
          <a:ln>
            <a:solidFill>
              <a:schemeClr val="accent2">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en-US" sz="750" b="1" dirty="0">
                <a:solidFill>
                  <a:prstClr val="black"/>
                </a:solidFill>
                <a:latin typeface="Arial" panose="020B0604020202020204" pitchFamily="34" charset="0"/>
                <a:cs typeface="Arial" panose="020B0604020202020204" pitchFamily="34" charset="0"/>
              </a:rPr>
              <a:t>Audit a xxx</a:t>
            </a:r>
            <a:endParaRPr lang="en-US" sz="750" dirty="0">
              <a:solidFill>
                <a:prstClr val="black"/>
              </a:solidFill>
              <a:latin typeface="Arial" panose="020B0604020202020204" pitchFamily="34" charset="0"/>
              <a:cs typeface="Arial" panose="020B0604020202020204" pitchFamily="34" charset="0"/>
            </a:endParaRPr>
          </a:p>
        </p:txBody>
      </p:sp>
      <p:sp>
        <p:nvSpPr>
          <p:cNvPr id="28" name="Up Arrow 27"/>
          <p:cNvSpPr/>
          <p:nvPr/>
        </p:nvSpPr>
        <p:spPr>
          <a:xfrm>
            <a:off x="2160270" y="1680210"/>
            <a:ext cx="217170" cy="308610"/>
          </a:xfrm>
          <a:prstGeom prst="upArrow">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29" name="Up Arrow 28"/>
          <p:cNvSpPr/>
          <p:nvPr/>
        </p:nvSpPr>
        <p:spPr>
          <a:xfrm>
            <a:off x="3223260" y="1697355"/>
            <a:ext cx="217170" cy="308610"/>
          </a:xfrm>
          <a:prstGeom prst="upArrow">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30" name="Up Arrow 29"/>
          <p:cNvSpPr/>
          <p:nvPr/>
        </p:nvSpPr>
        <p:spPr>
          <a:xfrm>
            <a:off x="4394835" y="1714500"/>
            <a:ext cx="217170" cy="308610"/>
          </a:xfrm>
          <a:prstGeom prst="upArrow">
            <a:avLst/>
          </a:prstGeom>
          <a:solidFill>
            <a:schemeClr val="accent3">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31" name="Up Arrow 30"/>
          <p:cNvSpPr/>
          <p:nvPr/>
        </p:nvSpPr>
        <p:spPr>
          <a:xfrm>
            <a:off x="5526405" y="1691640"/>
            <a:ext cx="217170" cy="365760"/>
          </a:xfrm>
          <a:prstGeom prst="upArrow">
            <a:avLst/>
          </a:prstGeom>
          <a:solidFill>
            <a:srgbClr val="FFCC66"/>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32" name="Up Arrow 31"/>
          <p:cNvSpPr/>
          <p:nvPr/>
        </p:nvSpPr>
        <p:spPr>
          <a:xfrm>
            <a:off x="6629400" y="1714500"/>
            <a:ext cx="217170" cy="308610"/>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33" name="TextBox 32"/>
          <p:cNvSpPr txBox="1"/>
          <p:nvPr/>
        </p:nvSpPr>
        <p:spPr>
          <a:xfrm>
            <a:off x="1880235" y="1076221"/>
            <a:ext cx="891540" cy="601058"/>
          </a:xfrm>
          <a:prstGeom prst="rect">
            <a:avLst/>
          </a:prstGeom>
          <a:ln>
            <a:solidFill>
              <a:srgbClr val="7030A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en-US" sz="750" b="1" dirty="0">
                <a:solidFill>
                  <a:prstClr val="black"/>
                </a:solidFill>
                <a:latin typeface="Arial" panose="020B0604020202020204" pitchFamily="34" charset="0"/>
                <a:cs typeface="Arial" panose="020B0604020202020204" pitchFamily="34" charset="0"/>
              </a:rPr>
              <a:t>Co-Lead  Student Exposure Workshop</a:t>
            </a:r>
            <a:endParaRPr lang="en-US" sz="750" dirty="0">
              <a:solidFill>
                <a:prstClr val="black"/>
              </a:solidFill>
              <a:latin typeface="Arial" panose="020B0604020202020204" pitchFamily="34" charset="0"/>
              <a:cs typeface="Arial" panose="020B0604020202020204" pitchFamily="34" charset="0"/>
            </a:endParaRPr>
          </a:p>
        </p:txBody>
      </p:sp>
      <p:sp>
        <p:nvSpPr>
          <p:cNvPr id="34" name="TextBox 33"/>
          <p:cNvSpPr txBox="1"/>
          <p:nvPr/>
        </p:nvSpPr>
        <p:spPr>
          <a:xfrm>
            <a:off x="2914651" y="1080136"/>
            <a:ext cx="874395" cy="601058"/>
          </a:xfrm>
          <a:prstGeom prst="rect">
            <a:avLst/>
          </a:prstGeom>
          <a:ln>
            <a:solidFill>
              <a:schemeClr val="tx2">
                <a:lumMod val="60000"/>
                <a:lumOff val="40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en-US" sz="750" b="1" dirty="0">
                <a:solidFill>
                  <a:prstClr val="black"/>
                </a:solidFill>
                <a:latin typeface="Arial" panose="020B0604020202020204" pitchFamily="34" charset="0"/>
                <a:cs typeface="Arial" panose="020B0604020202020204" pitchFamily="34" charset="0"/>
              </a:rPr>
              <a:t>Co-Lead as Preceptor</a:t>
            </a:r>
            <a:endParaRPr lang="en-US" sz="750" dirty="0">
              <a:solidFill>
                <a:prstClr val="black"/>
              </a:solidFill>
              <a:latin typeface="Arial" panose="020B0604020202020204" pitchFamily="34" charset="0"/>
              <a:cs typeface="Arial" panose="020B0604020202020204" pitchFamily="34" charset="0"/>
            </a:endParaRPr>
          </a:p>
        </p:txBody>
      </p:sp>
      <p:sp>
        <p:nvSpPr>
          <p:cNvPr id="35" name="TextBox 34"/>
          <p:cNvSpPr txBox="1"/>
          <p:nvPr/>
        </p:nvSpPr>
        <p:spPr>
          <a:xfrm>
            <a:off x="4080510" y="1080136"/>
            <a:ext cx="868680" cy="601058"/>
          </a:xfrm>
          <a:prstGeom prst="rect">
            <a:avLst/>
          </a:prstGeom>
          <a:ln>
            <a:solidFill>
              <a:schemeClr val="accent3">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en-US" sz="750" b="1" dirty="0">
                <a:solidFill>
                  <a:prstClr val="black"/>
                </a:solidFill>
                <a:latin typeface="Arial" panose="020B0604020202020204" pitchFamily="34" charset="0"/>
                <a:cs typeface="Arial" panose="020B0604020202020204" pitchFamily="34" charset="0"/>
              </a:rPr>
              <a:t>Co-Lead a Discussion Group</a:t>
            </a:r>
            <a:endParaRPr lang="en-US" sz="750" dirty="0">
              <a:solidFill>
                <a:prstClr val="black"/>
              </a:solidFill>
              <a:latin typeface="Arial" panose="020B0604020202020204" pitchFamily="34" charset="0"/>
              <a:cs typeface="Arial" panose="020B0604020202020204" pitchFamily="34" charset="0"/>
            </a:endParaRPr>
          </a:p>
        </p:txBody>
      </p:sp>
      <p:sp>
        <p:nvSpPr>
          <p:cNvPr id="36" name="TextBox 35"/>
          <p:cNvSpPr txBox="1"/>
          <p:nvPr/>
        </p:nvSpPr>
        <p:spPr>
          <a:xfrm>
            <a:off x="5206365" y="1080136"/>
            <a:ext cx="868680" cy="601058"/>
          </a:xfrm>
          <a:prstGeom prst="rect">
            <a:avLst/>
          </a:prstGeom>
          <a:ln>
            <a:solidFill>
              <a:schemeClr val="accent6">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en-US" sz="750" b="1" dirty="0">
                <a:solidFill>
                  <a:prstClr val="black"/>
                </a:solidFill>
                <a:latin typeface="Arial" panose="020B0604020202020204" pitchFamily="34" charset="0"/>
                <a:cs typeface="Arial" panose="020B0604020202020204" pitchFamily="34" charset="0"/>
              </a:rPr>
              <a:t>Co-Lead a Simulation Event</a:t>
            </a:r>
            <a:endParaRPr lang="en-US" sz="750" dirty="0">
              <a:solidFill>
                <a:prstClr val="black"/>
              </a:solidFill>
              <a:latin typeface="Arial" panose="020B0604020202020204" pitchFamily="34" charset="0"/>
              <a:cs typeface="Arial" panose="020B0604020202020204" pitchFamily="34" charset="0"/>
            </a:endParaRPr>
          </a:p>
        </p:txBody>
      </p:sp>
      <p:sp>
        <p:nvSpPr>
          <p:cNvPr id="37" name="TextBox 36"/>
          <p:cNvSpPr txBox="1"/>
          <p:nvPr/>
        </p:nvSpPr>
        <p:spPr>
          <a:xfrm>
            <a:off x="6286500" y="1080136"/>
            <a:ext cx="891540" cy="601058"/>
          </a:xfrm>
          <a:prstGeom prst="rect">
            <a:avLst/>
          </a:prstGeom>
          <a:ln>
            <a:solidFill>
              <a:schemeClr val="accent2">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en-US" sz="750" b="1" dirty="0">
                <a:solidFill>
                  <a:prstClr val="black"/>
                </a:solidFill>
                <a:latin typeface="Arial" panose="020B0604020202020204" pitchFamily="34" charset="0"/>
                <a:cs typeface="Arial" panose="020B0604020202020204" pitchFamily="34" charset="0"/>
              </a:rPr>
              <a:t>Co-Lead a xxx</a:t>
            </a:r>
            <a:endParaRPr lang="en-US" sz="750" dirty="0">
              <a:solidFill>
                <a:prstClr val="black"/>
              </a:solidFill>
              <a:latin typeface="Arial" panose="020B0604020202020204" pitchFamily="34" charset="0"/>
              <a:cs typeface="Arial" panose="020B0604020202020204" pitchFamily="34" charset="0"/>
            </a:endParaRPr>
          </a:p>
        </p:txBody>
      </p:sp>
      <p:sp>
        <p:nvSpPr>
          <p:cNvPr id="38" name="TextBox 37"/>
          <p:cNvSpPr txBox="1"/>
          <p:nvPr/>
        </p:nvSpPr>
        <p:spPr>
          <a:xfrm rot="16200000">
            <a:off x="202883" y="2458857"/>
            <a:ext cx="3114675" cy="300082"/>
          </a:xfrm>
          <a:prstGeom prst="rect">
            <a:avLst/>
          </a:prstGeom>
          <a:noFill/>
        </p:spPr>
        <p:txBody>
          <a:bodyPr wrap="square" rtlCol="0">
            <a:spAutoFit/>
          </a:bodyPr>
          <a:lstStyle/>
          <a:p>
            <a:pPr algn="ctr"/>
            <a:r>
              <a:rPr lang="en-US" sz="1350" b="1" dirty="0">
                <a:solidFill>
                  <a:srgbClr val="7030A0"/>
                </a:solidFill>
              </a:rPr>
              <a:t>301 Exposure Workshop</a:t>
            </a:r>
          </a:p>
        </p:txBody>
      </p:sp>
      <p:sp>
        <p:nvSpPr>
          <p:cNvPr id="39" name="TextBox 38"/>
          <p:cNvSpPr txBox="1"/>
          <p:nvPr/>
        </p:nvSpPr>
        <p:spPr>
          <a:xfrm rot="16200000">
            <a:off x="1311593" y="2435997"/>
            <a:ext cx="3148965" cy="300082"/>
          </a:xfrm>
          <a:prstGeom prst="rect">
            <a:avLst/>
          </a:prstGeom>
          <a:noFill/>
        </p:spPr>
        <p:txBody>
          <a:bodyPr wrap="square" rtlCol="0">
            <a:spAutoFit/>
          </a:bodyPr>
          <a:lstStyle/>
          <a:p>
            <a:pPr algn="ctr"/>
            <a:r>
              <a:rPr lang="en-US" sz="1350" b="1" dirty="0">
                <a:solidFill>
                  <a:srgbClr val="0070C0"/>
                </a:solidFill>
              </a:rPr>
              <a:t>301 12</a:t>
            </a:r>
            <a:r>
              <a:rPr lang="en-US" sz="1350" b="1" baseline="30000" dirty="0">
                <a:solidFill>
                  <a:srgbClr val="0070C0"/>
                </a:solidFill>
              </a:rPr>
              <a:t>th</a:t>
            </a:r>
            <a:r>
              <a:rPr lang="en-US" sz="1350" b="1" dirty="0">
                <a:solidFill>
                  <a:srgbClr val="0070C0"/>
                </a:solidFill>
              </a:rPr>
              <a:t>/North St Preceptor</a:t>
            </a:r>
          </a:p>
        </p:txBody>
      </p:sp>
      <p:sp>
        <p:nvSpPr>
          <p:cNvPr id="40" name="TextBox 39"/>
          <p:cNvSpPr txBox="1"/>
          <p:nvPr/>
        </p:nvSpPr>
        <p:spPr>
          <a:xfrm rot="16200000">
            <a:off x="2463165" y="2461715"/>
            <a:ext cx="3097530" cy="300082"/>
          </a:xfrm>
          <a:prstGeom prst="rect">
            <a:avLst/>
          </a:prstGeom>
          <a:noFill/>
        </p:spPr>
        <p:txBody>
          <a:bodyPr wrap="square" rtlCol="0">
            <a:spAutoFit/>
          </a:bodyPr>
          <a:lstStyle/>
          <a:p>
            <a:pPr algn="ctr"/>
            <a:r>
              <a:rPr lang="en-US" sz="1350" b="1" dirty="0">
                <a:solidFill>
                  <a:srgbClr val="FFBA00">
                    <a:lumMod val="50000"/>
                  </a:srgbClr>
                </a:solidFill>
              </a:rPr>
              <a:t>301 Research Project Advisor</a:t>
            </a:r>
          </a:p>
        </p:txBody>
      </p:sp>
      <p:sp>
        <p:nvSpPr>
          <p:cNvPr id="42" name="TextBox 41"/>
          <p:cNvSpPr txBox="1"/>
          <p:nvPr/>
        </p:nvSpPr>
        <p:spPr>
          <a:xfrm rot="16200000">
            <a:off x="4689158" y="2458857"/>
            <a:ext cx="3137535" cy="300082"/>
          </a:xfrm>
          <a:prstGeom prst="rect">
            <a:avLst/>
          </a:prstGeom>
          <a:noFill/>
        </p:spPr>
        <p:txBody>
          <a:bodyPr wrap="square" rtlCol="0">
            <a:spAutoFit/>
          </a:bodyPr>
          <a:lstStyle/>
          <a:p>
            <a:pPr algn="ctr"/>
            <a:r>
              <a:rPr lang="en-US" sz="1350" b="1" dirty="0" err="1">
                <a:solidFill>
                  <a:srgbClr val="C00000"/>
                </a:solidFill>
              </a:rPr>
              <a:t>xxxxxxxxx</a:t>
            </a:r>
            <a:endParaRPr lang="en-US" sz="1350" b="1" dirty="0">
              <a:solidFill>
                <a:srgbClr val="C00000"/>
              </a:solidFill>
            </a:endParaRPr>
          </a:p>
        </p:txBody>
      </p:sp>
      <p:sp>
        <p:nvSpPr>
          <p:cNvPr id="41" name="TextBox 40"/>
          <p:cNvSpPr txBox="1"/>
          <p:nvPr/>
        </p:nvSpPr>
        <p:spPr>
          <a:xfrm rot="16200000">
            <a:off x="3594735" y="2364559"/>
            <a:ext cx="3097530" cy="300082"/>
          </a:xfrm>
          <a:prstGeom prst="rect">
            <a:avLst/>
          </a:prstGeom>
          <a:noFill/>
        </p:spPr>
        <p:txBody>
          <a:bodyPr wrap="square" rtlCol="0">
            <a:spAutoFit/>
          </a:bodyPr>
          <a:lstStyle/>
          <a:p>
            <a:pPr algn="ctr"/>
            <a:r>
              <a:rPr lang="en-US" sz="1350" b="1" dirty="0">
                <a:solidFill>
                  <a:srgbClr val="FF6600"/>
                </a:solidFill>
              </a:rPr>
              <a:t>301 Simulation</a:t>
            </a:r>
          </a:p>
        </p:txBody>
      </p:sp>
      <p:sp>
        <p:nvSpPr>
          <p:cNvPr id="49" name="TextBox 48"/>
          <p:cNvSpPr txBox="1"/>
          <p:nvPr/>
        </p:nvSpPr>
        <p:spPr>
          <a:xfrm>
            <a:off x="1525906" y="4251962"/>
            <a:ext cx="5937885" cy="276999"/>
          </a:xfrm>
          <a:prstGeom prst="rect">
            <a:avLst/>
          </a:prstGeom>
          <a:noFill/>
        </p:spPr>
        <p:txBody>
          <a:bodyPr wrap="square" rtlCol="0">
            <a:spAutoFit/>
          </a:bodyPr>
          <a:lstStyle/>
          <a:p>
            <a:pPr algn="ctr"/>
            <a:r>
              <a:rPr lang="en-US" sz="1200" b="1" dirty="0">
                <a:solidFill>
                  <a:prstClr val="black"/>
                </a:solidFill>
              </a:rPr>
              <a:t>201 Faculty Facilitation Workshop</a:t>
            </a:r>
          </a:p>
        </p:txBody>
      </p:sp>
      <p:sp>
        <p:nvSpPr>
          <p:cNvPr id="50" name="TextBox 49"/>
          <p:cNvSpPr txBox="1"/>
          <p:nvPr/>
        </p:nvSpPr>
        <p:spPr>
          <a:xfrm>
            <a:off x="1554480" y="4594862"/>
            <a:ext cx="5875020" cy="276999"/>
          </a:xfrm>
          <a:prstGeom prst="rect">
            <a:avLst/>
          </a:prstGeom>
          <a:noFill/>
        </p:spPr>
        <p:txBody>
          <a:bodyPr wrap="square" rtlCol="0">
            <a:spAutoFit/>
          </a:bodyPr>
          <a:lstStyle/>
          <a:p>
            <a:pPr algn="ctr"/>
            <a:r>
              <a:rPr lang="en-US" sz="1200" b="1" dirty="0">
                <a:solidFill>
                  <a:prstClr val="black"/>
                </a:solidFill>
              </a:rPr>
              <a:t>101 Foundational Awareness Presentation</a:t>
            </a:r>
          </a:p>
        </p:txBody>
      </p:sp>
      <p:sp>
        <p:nvSpPr>
          <p:cNvPr id="51" name="TextBox 50"/>
          <p:cNvSpPr txBox="1"/>
          <p:nvPr/>
        </p:nvSpPr>
        <p:spPr>
          <a:xfrm>
            <a:off x="1514475" y="444774"/>
            <a:ext cx="5875020" cy="323165"/>
          </a:xfrm>
          <a:prstGeom prst="rect">
            <a:avLst/>
          </a:prstGeom>
          <a:noFill/>
        </p:spPr>
        <p:txBody>
          <a:bodyPr wrap="square" rtlCol="0">
            <a:spAutoFit/>
          </a:bodyPr>
          <a:lstStyle/>
          <a:p>
            <a:pPr algn="ctr"/>
            <a:r>
              <a:rPr lang="en-US" sz="1500" b="1" dirty="0">
                <a:solidFill>
                  <a:prstClr val="black"/>
                </a:solidFill>
              </a:rPr>
              <a:t>IPE FACILITATOR CERTIFICATION</a:t>
            </a:r>
          </a:p>
        </p:txBody>
      </p:sp>
      <p:sp>
        <p:nvSpPr>
          <p:cNvPr id="52" name="Up Arrow 51"/>
          <p:cNvSpPr/>
          <p:nvPr/>
        </p:nvSpPr>
        <p:spPr>
          <a:xfrm>
            <a:off x="3242310" y="744855"/>
            <a:ext cx="217170" cy="308610"/>
          </a:xfrm>
          <a:prstGeom prst="upArrow">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53" name="Up Arrow 52"/>
          <p:cNvSpPr/>
          <p:nvPr/>
        </p:nvSpPr>
        <p:spPr>
          <a:xfrm>
            <a:off x="2160270" y="765810"/>
            <a:ext cx="217170" cy="308610"/>
          </a:xfrm>
          <a:prstGeom prst="upArrow">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54" name="Up Arrow 53"/>
          <p:cNvSpPr/>
          <p:nvPr/>
        </p:nvSpPr>
        <p:spPr>
          <a:xfrm>
            <a:off x="4423410" y="733425"/>
            <a:ext cx="217170" cy="308610"/>
          </a:xfrm>
          <a:prstGeom prst="upArrow">
            <a:avLst/>
          </a:prstGeom>
          <a:solidFill>
            <a:schemeClr val="accent3">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55" name="Up Arrow 54"/>
          <p:cNvSpPr/>
          <p:nvPr/>
        </p:nvSpPr>
        <p:spPr>
          <a:xfrm>
            <a:off x="5526405" y="739140"/>
            <a:ext cx="217170" cy="308610"/>
          </a:xfrm>
          <a:prstGeom prst="upArrow">
            <a:avLst/>
          </a:prstGeom>
          <a:solidFill>
            <a:srgbClr val="FFCC66"/>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56" name="Up Arrow 55"/>
          <p:cNvSpPr/>
          <p:nvPr/>
        </p:nvSpPr>
        <p:spPr>
          <a:xfrm>
            <a:off x="6610350" y="762000"/>
            <a:ext cx="217170" cy="308610"/>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prstClr val="white"/>
              </a:solidFill>
            </a:endParaRPr>
          </a:p>
        </p:txBody>
      </p:sp>
      <p:sp>
        <p:nvSpPr>
          <p:cNvPr id="2" name="5-Point Star 1"/>
          <p:cNvSpPr/>
          <p:nvPr/>
        </p:nvSpPr>
        <p:spPr>
          <a:xfrm>
            <a:off x="2598280" y="4211956"/>
            <a:ext cx="356377" cy="293921"/>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4" name="Oval 3"/>
          <p:cNvSpPr/>
          <p:nvPr/>
        </p:nvSpPr>
        <p:spPr>
          <a:xfrm>
            <a:off x="1621720" y="555697"/>
            <a:ext cx="1292930" cy="375912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14" name="Line Callout 1 13"/>
          <p:cNvSpPr/>
          <p:nvPr/>
        </p:nvSpPr>
        <p:spPr>
          <a:xfrm>
            <a:off x="1362881" y="110995"/>
            <a:ext cx="1296521" cy="321038"/>
          </a:xfrm>
          <a:prstGeom prst="borderCallout1">
            <a:avLst>
              <a:gd name="adj1" fmla="val 55842"/>
              <a:gd name="adj2" fmla="val 3912"/>
              <a:gd name="adj3" fmla="val 216206"/>
              <a:gd name="adj4" fmla="val 4271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prstClr val="white"/>
                </a:solidFill>
              </a:rPr>
              <a:t>Facilitator</a:t>
            </a:r>
          </a:p>
        </p:txBody>
      </p:sp>
      <p:sp>
        <p:nvSpPr>
          <p:cNvPr id="58" name="Oval 57"/>
          <p:cNvSpPr/>
          <p:nvPr/>
        </p:nvSpPr>
        <p:spPr>
          <a:xfrm>
            <a:off x="1727488" y="590614"/>
            <a:ext cx="3391460" cy="375912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59" name="Line Callout 1 58"/>
          <p:cNvSpPr/>
          <p:nvPr/>
        </p:nvSpPr>
        <p:spPr>
          <a:xfrm>
            <a:off x="2389428" y="145911"/>
            <a:ext cx="2346960" cy="286122"/>
          </a:xfrm>
          <a:prstGeom prst="borderCallout1">
            <a:avLst>
              <a:gd name="adj1" fmla="val 92836"/>
              <a:gd name="adj2" fmla="val 91849"/>
              <a:gd name="adj3" fmla="val 210658"/>
              <a:gd name="adj4" fmla="val 7963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prstClr val="white"/>
                </a:solidFill>
              </a:rPr>
              <a:t>Master Facilitator</a:t>
            </a:r>
          </a:p>
        </p:txBody>
      </p:sp>
    </p:spTree>
    <p:extLst>
      <p:ext uri="{BB962C8B-B14F-4D97-AF65-F5344CB8AC3E}">
        <p14:creationId xmlns:p14="http://schemas.microsoft.com/office/powerpoint/2010/main" val="114864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2" fill="hold" grpId="1" nodeType="clickEffect">
                                  <p:stCondLst>
                                    <p:cond delay="0"/>
                                  </p:stCondLst>
                                  <p:childTnLst>
                                    <p:anim calcmode="lin" valueType="num">
                                      <p:cBhvr additive="base">
                                        <p:cTn id="19" dur="10000"/>
                                        <p:tgtEl>
                                          <p:spTgt spid="14"/>
                                        </p:tgtEl>
                                        <p:attrNameLst>
                                          <p:attrName>ppt_x</p:attrName>
                                        </p:attrNameLst>
                                      </p:cBhvr>
                                      <p:tavLst>
                                        <p:tav tm="0">
                                          <p:val>
                                            <p:strVal val="ppt_x"/>
                                          </p:val>
                                        </p:tav>
                                        <p:tav tm="100000">
                                          <p:val>
                                            <p:strVal val="1+ppt_w/2"/>
                                          </p:val>
                                        </p:tav>
                                      </p:tavLst>
                                    </p:anim>
                                    <p:anim calcmode="lin" valueType="num">
                                      <p:cBhvr additive="base">
                                        <p:cTn id="20" dur="10000"/>
                                        <p:tgtEl>
                                          <p:spTgt spid="14"/>
                                        </p:tgtEl>
                                        <p:attrNameLst>
                                          <p:attrName>ppt_y</p:attrName>
                                        </p:attrNameLst>
                                      </p:cBhvr>
                                      <p:tavLst>
                                        <p:tav tm="0">
                                          <p:val>
                                            <p:strVal val="ppt_y"/>
                                          </p:val>
                                        </p:tav>
                                        <p:tav tm="100000">
                                          <p:val>
                                            <p:strVal val="ppt_y"/>
                                          </p:val>
                                        </p:tav>
                                      </p:tavLst>
                                    </p:anim>
                                    <p:set>
                                      <p:cBhvr>
                                        <p:cTn id="21" dur="1" fill="hold">
                                          <p:stCondLst>
                                            <p:cond delay="9999"/>
                                          </p:stCondLst>
                                        </p:cTn>
                                        <p:tgtEl>
                                          <p:spTgt spid="14"/>
                                        </p:tgtEl>
                                        <p:attrNameLst>
                                          <p:attrName>style.visibility</p:attrName>
                                        </p:attrNameLst>
                                      </p:cBhvr>
                                      <p:to>
                                        <p:strVal val="hidden"/>
                                      </p:to>
                                    </p:set>
                                  </p:childTnLst>
                                </p:cTn>
                              </p:par>
                              <p:par>
                                <p:cTn id="22" presetID="2" presetClass="exit" presetSubtype="2" fill="hold" grpId="1" nodeType="withEffect">
                                  <p:stCondLst>
                                    <p:cond delay="0"/>
                                  </p:stCondLst>
                                  <p:childTnLst>
                                    <p:anim calcmode="lin" valueType="num">
                                      <p:cBhvr additive="base">
                                        <p:cTn id="23" dur="10000"/>
                                        <p:tgtEl>
                                          <p:spTgt spid="4"/>
                                        </p:tgtEl>
                                        <p:attrNameLst>
                                          <p:attrName>ppt_x</p:attrName>
                                        </p:attrNameLst>
                                      </p:cBhvr>
                                      <p:tavLst>
                                        <p:tav tm="0">
                                          <p:val>
                                            <p:strVal val="ppt_x"/>
                                          </p:val>
                                        </p:tav>
                                        <p:tav tm="100000">
                                          <p:val>
                                            <p:strVal val="1+ppt_w/2"/>
                                          </p:val>
                                        </p:tav>
                                      </p:tavLst>
                                    </p:anim>
                                    <p:anim calcmode="lin" valueType="num">
                                      <p:cBhvr additive="base">
                                        <p:cTn id="24" dur="10000"/>
                                        <p:tgtEl>
                                          <p:spTgt spid="4"/>
                                        </p:tgtEl>
                                        <p:attrNameLst>
                                          <p:attrName>ppt_y</p:attrName>
                                        </p:attrNameLst>
                                      </p:cBhvr>
                                      <p:tavLst>
                                        <p:tav tm="0">
                                          <p:val>
                                            <p:strVal val="ppt_y"/>
                                          </p:val>
                                        </p:tav>
                                        <p:tav tm="100000">
                                          <p:val>
                                            <p:strVal val="ppt_y"/>
                                          </p:val>
                                        </p:tav>
                                      </p:tavLst>
                                    </p:anim>
                                    <p:set>
                                      <p:cBhvr>
                                        <p:cTn id="25" dur="1" fill="hold">
                                          <p:stCondLst>
                                            <p:cond delay="99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down)">
                                      <p:cBhvr>
                                        <p:cTn id="30" dur="500"/>
                                        <p:tgtEl>
                                          <p:spTgt spid="5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down)">
                                      <p:cBhvr>
                                        <p:cTn id="33" dur="500"/>
                                        <p:tgtEl>
                                          <p:spTgt spid="5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xit" presetSubtype="2" fill="hold" grpId="1" nodeType="clickEffect">
                                  <p:stCondLst>
                                    <p:cond delay="0"/>
                                  </p:stCondLst>
                                  <p:childTnLst>
                                    <p:anim calcmode="lin" valueType="num">
                                      <p:cBhvr additive="base">
                                        <p:cTn id="37" dur="14000"/>
                                        <p:tgtEl>
                                          <p:spTgt spid="58"/>
                                        </p:tgtEl>
                                        <p:attrNameLst>
                                          <p:attrName>ppt_x</p:attrName>
                                        </p:attrNameLst>
                                      </p:cBhvr>
                                      <p:tavLst>
                                        <p:tav tm="0">
                                          <p:val>
                                            <p:strVal val="ppt_x"/>
                                          </p:val>
                                        </p:tav>
                                        <p:tav tm="100000">
                                          <p:val>
                                            <p:strVal val="1+ppt_w/2"/>
                                          </p:val>
                                        </p:tav>
                                      </p:tavLst>
                                    </p:anim>
                                    <p:anim calcmode="lin" valueType="num">
                                      <p:cBhvr additive="base">
                                        <p:cTn id="38" dur="14000"/>
                                        <p:tgtEl>
                                          <p:spTgt spid="58"/>
                                        </p:tgtEl>
                                        <p:attrNameLst>
                                          <p:attrName>ppt_y</p:attrName>
                                        </p:attrNameLst>
                                      </p:cBhvr>
                                      <p:tavLst>
                                        <p:tav tm="0">
                                          <p:val>
                                            <p:strVal val="ppt_y"/>
                                          </p:val>
                                        </p:tav>
                                        <p:tav tm="100000">
                                          <p:val>
                                            <p:strVal val="ppt_y"/>
                                          </p:val>
                                        </p:tav>
                                      </p:tavLst>
                                    </p:anim>
                                    <p:set>
                                      <p:cBhvr>
                                        <p:cTn id="39" dur="1" fill="hold">
                                          <p:stCondLst>
                                            <p:cond delay="13999"/>
                                          </p:stCondLst>
                                        </p:cTn>
                                        <p:tgtEl>
                                          <p:spTgt spid="58"/>
                                        </p:tgtEl>
                                        <p:attrNameLst>
                                          <p:attrName>style.visibility</p:attrName>
                                        </p:attrNameLst>
                                      </p:cBhvr>
                                      <p:to>
                                        <p:strVal val="hidden"/>
                                      </p:to>
                                    </p:set>
                                  </p:childTnLst>
                                </p:cTn>
                              </p:par>
                              <p:par>
                                <p:cTn id="40" presetID="2" presetClass="exit" presetSubtype="2" fill="hold" grpId="1" nodeType="withEffect">
                                  <p:stCondLst>
                                    <p:cond delay="0"/>
                                  </p:stCondLst>
                                  <p:childTnLst>
                                    <p:anim calcmode="lin" valueType="num">
                                      <p:cBhvr additive="base">
                                        <p:cTn id="41" dur="14000"/>
                                        <p:tgtEl>
                                          <p:spTgt spid="59"/>
                                        </p:tgtEl>
                                        <p:attrNameLst>
                                          <p:attrName>ppt_x</p:attrName>
                                        </p:attrNameLst>
                                      </p:cBhvr>
                                      <p:tavLst>
                                        <p:tav tm="0">
                                          <p:val>
                                            <p:strVal val="ppt_x"/>
                                          </p:val>
                                        </p:tav>
                                        <p:tav tm="100000">
                                          <p:val>
                                            <p:strVal val="1+ppt_w/2"/>
                                          </p:val>
                                        </p:tav>
                                      </p:tavLst>
                                    </p:anim>
                                    <p:anim calcmode="lin" valueType="num">
                                      <p:cBhvr additive="base">
                                        <p:cTn id="42" dur="14000"/>
                                        <p:tgtEl>
                                          <p:spTgt spid="59"/>
                                        </p:tgtEl>
                                        <p:attrNameLst>
                                          <p:attrName>ppt_y</p:attrName>
                                        </p:attrNameLst>
                                      </p:cBhvr>
                                      <p:tavLst>
                                        <p:tav tm="0">
                                          <p:val>
                                            <p:strVal val="ppt_y"/>
                                          </p:val>
                                        </p:tav>
                                        <p:tav tm="100000">
                                          <p:val>
                                            <p:strVal val="ppt_y"/>
                                          </p:val>
                                        </p:tav>
                                      </p:tavLst>
                                    </p:anim>
                                    <p:set>
                                      <p:cBhvr>
                                        <p:cTn id="43" dur="1" fill="hold">
                                          <p:stCondLst>
                                            <p:cond delay="139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4" grpId="1" animBg="1"/>
      <p:bldP spid="14" grpId="0" animBg="1"/>
      <p:bldP spid="14" grpId="1" animBg="1"/>
      <p:bldP spid="58" grpId="0" animBg="1"/>
      <p:bldP spid="58" grpId="1" animBg="1"/>
      <p:bldP spid="59" grpId="0" animBg="1"/>
      <p:bldP spid="5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92D3E2AE-FA2D-4096-BF79-B07321D9C90F}"/>
              </a:ext>
            </a:extLst>
          </p:cNvPr>
          <p:cNvGrpSpPr>
            <a:grpSpLocks/>
          </p:cNvGrpSpPr>
          <p:nvPr/>
        </p:nvGrpSpPr>
        <p:grpSpPr bwMode="auto">
          <a:xfrm rot="5400000">
            <a:off x="2000250" y="-2000250"/>
            <a:ext cx="5143500" cy="9144000"/>
            <a:chOff x="106756199" y="105613199"/>
            <a:chExt cx="6858002" cy="8997697"/>
          </a:xfrm>
        </p:grpSpPr>
        <p:sp>
          <p:nvSpPr>
            <p:cNvPr id="9" name="Rectangle 3" hidden="1">
              <a:extLst>
                <a:ext uri="{FF2B5EF4-FFF2-40B4-BE49-F238E27FC236}">
                  <a16:creationId xmlns:a16="http://schemas.microsoft.com/office/drawing/2014/main" id="{B9B89718-9476-4B52-A2B5-89531B789129}"/>
                </a:ext>
              </a:extLst>
            </p:cNvPr>
            <p:cNvSpPr>
              <a:spLocks noChangeArrowheads="1"/>
            </p:cNvSpPr>
            <p:nvPr/>
          </p:nvSpPr>
          <p:spPr bwMode="auto">
            <a:xfrm>
              <a:off x="106756200" y="105613200"/>
              <a:ext cx="6858000" cy="8997696"/>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0" name="Rectangle 4">
              <a:extLst>
                <a:ext uri="{FF2B5EF4-FFF2-40B4-BE49-F238E27FC236}">
                  <a16:creationId xmlns:a16="http://schemas.microsoft.com/office/drawing/2014/main" id="{DA400C8A-43B8-48B3-8627-95D07E84E807}"/>
                </a:ext>
              </a:extLst>
            </p:cNvPr>
            <p:cNvSpPr>
              <a:spLocks noChangeArrowheads="1"/>
            </p:cNvSpPr>
            <p:nvPr/>
          </p:nvSpPr>
          <p:spPr bwMode="auto">
            <a:xfrm>
              <a:off x="106756200" y="105613200"/>
              <a:ext cx="222250" cy="8775446"/>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1" name="Rectangle 5">
              <a:extLst>
                <a:ext uri="{FF2B5EF4-FFF2-40B4-BE49-F238E27FC236}">
                  <a16:creationId xmlns:a16="http://schemas.microsoft.com/office/drawing/2014/main" id="{4FDAE51D-E797-461C-9DF1-986D7E35ECB3}"/>
                </a:ext>
              </a:extLst>
            </p:cNvPr>
            <p:cNvSpPr>
              <a:spLocks noChangeArrowheads="1"/>
            </p:cNvSpPr>
            <p:nvPr/>
          </p:nvSpPr>
          <p:spPr bwMode="auto">
            <a:xfrm>
              <a:off x="106756200" y="111752063"/>
              <a:ext cx="222250" cy="2858833"/>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2" name="Rectangle 6">
              <a:extLst>
                <a:ext uri="{FF2B5EF4-FFF2-40B4-BE49-F238E27FC236}">
                  <a16:creationId xmlns:a16="http://schemas.microsoft.com/office/drawing/2014/main" id="{B573BEE9-D54B-409A-9CD2-5122606D344E}"/>
                </a:ext>
              </a:extLst>
            </p:cNvPr>
            <p:cNvSpPr>
              <a:spLocks noChangeArrowheads="1"/>
            </p:cNvSpPr>
            <p:nvPr/>
          </p:nvSpPr>
          <p:spPr bwMode="auto">
            <a:xfrm>
              <a:off x="106756199" y="110570963"/>
              <a:ext cx="173037" cy="4039932"/>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3" name="Rectangle 7">
              <a:extLst>
                <a:ext uri="{FF2B5EF4-FFF2-40B4-BE49-F238E27FC236}">
                  <a16:creationId xmlns:a16="http://schemas.microsoft.com/office/drawing/2014/main" id="{EE344136-7A68-4A85-B207-94A62BE5DF5D}"/>
                </a:ext>
              </a:extLst>
            </p:cNvPr>
            <p:cNvSpPr>
              <a:spLocks noChangeArrowheads="1"/>
            </p:cNvSpPr>
            <p:nvPr/>
          </p:nvSpPr>
          <p:spPr bwMode="auto">
            <a:xfrm>
              <a:off x="106756201" y="110113762"/>
              <a:ext cx="63500" cy="4497133"/>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4" name="Rectangle 8">
              <a:extLst>
                <a:ext uri="{FF2B5EF4-FFF2-40B4-BE49-F238E27FC236}">
                  <a16:creationId xmlns:a16="http://schemas.microsoft.com/office/drawing/2014/main" id="{E6D7ACAA-3C5D-4E14-999F-049BE65329E9}"/>
                </a:ext>
              </a:extLst>
            </p:cNvPr>
            <p:cNvSpPr>
              <a:spLocks noChangeArrowheads="1"/>
            </p:cNvSpPr>
            <p:nvPr/>
          </p:nvSpPr>
          <p:spPr bwMode="auto">
            <a:xfrm>
              <a:off x="113391950" y="105613200"/>
              <a:ext cx="222250" cy="8775446"/>
            </a:xfrm>
            <a:prstGeom prst="rect">
              <a:avLst/>
            </a:prstGeom>
            <a:solidFill>
              <a:srgbClr val="6C2D4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5" name="Rectangle 9">
              <a:extLst>
                <a:ext uri="{FF2B5EF4-FFF2-40B4-BE49-F238E27FC236}">
                  <a16:creationId xmlns:a16="http://schemas.microsoft.com/office/drawing/2014/main" id="{348CFA97-062C-4946-A4BC-049420B9521A}"/>
                </a:ext>
              </a:extLst>
            </p:cNvPr>
            <p:cNvSpPr>
              <a:spLocks noChangeArrowheads="1"/>
            </p:cNvSpPr>
            <p:nvPr/>
          </p:nvSpPr>
          <p:spPr bwMode="auto">
            <a:xfrm>
              <a:off x="106978450" y="114392202"/>
              <a:ext cx="6635750" cy="218694"/>
            </a:xfrm>
            <a:prstGeom prst="rect">
              <a:avLst/>
            </a:prstGeom>
            <a:solidFill>
              <a:srgbClr val="909039"/>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6" name="Rectangle 10">
              <a:extLst>
                <a:ext uri="{FF2B5EF4-FFF2-40B4-BE49-F238E27FC236}">
                  <a16:creationId xmlns:a16="http://schemas.microsoft.com/office/drawing/2014/main" id="{BE6C8853-BDA5-4FCA-AD4E-05B54A3CE87A}"/>
                </a:ext>
              </a:extLst>
            </p:cNvPr>
            <p:cNvSpPr>
              <a:spLocks noChangeArrowheads="1"/>
            </p:cNvSpPr>
            <p:nvPr/>
          </p:nvSpPr>
          <p:spPr bwMode="auto">
            <a:xfrm>
              <a:off x="106978450" y="105613200"/>
              <a:ext cx="6635750" cy="218694"/>
            </a:xfrm>
            <a:prstGeom prst="rect">
              <a:avLst/>
            </a:prstGeom>
            <a:solidFill>
              <a:srgbClr val="6C2D4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7" name="Rectangle 11">
              <a:extLst>
                <a:ext uri="{FF2B5EF4-FFF2-40B4-BE49-F238E27FC236}">
                  <a16:creationId xmlns:a16="http://schemas.microsoft.com/office/drawing/2014/main" id="{514C8BDB-FA4E-4A57-8857-0848DE7EF15E}"/>
                </a:ext>
              </a:extLst>
            </p:cNvPr>
            <p:cNvSpPr>
              <a:spLocks noChangeArrowheads="1"/>
            </p:cNvSpPr>
            <p:nvPr/>
          </p:nvSpPr>
          <p:spPr bwMode="auto">
            <a:xfrm>
              <a:off x="113391951" y="110113762"/>
              <a:ext cx="222250" cy="4497133"/>
            </a:xfrm>
            <a:prstGeom prst="rect">
              <a:avLst/>
            </a:prstGeom>
            <a:solidFill>
              <a:srgbClr val="909039"/>
            </a:solidFill>
            <a:ln w="0" algn="in">
              <a:solidFill>
                <a:srgbClr val="598787"/>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8" name="Rectangle 12">
              <a:extLst>
                <a:ext uri="{FF2B5EF4-FFF2-40B4-BE49-F238E27FC236}">
                  <a16:creationId xmlns:a16="http://schemas.microsoft.com/office/drawing/2014/main" id="{8E85DF50-C7DD-440D-91CD-4D74F3BEF9E9}"/>
                </a:ext>
              </a:extLst>
            </p:cNvPr>
            <p:cNvSpPr>
              <a:spLocks noChangeArrowheads="1"/>
            </p:cNvSpPr>
            <p:nvPr/>
          </p:nvSpPr>
          <p:spPr bwMode="auto">
            <a:xfrm>
              <a:off x="113443799" y="109656562"/>
              <a:ext cx="170402" cy="4954333"/>
            </a:xfrm>
            <a:prstGeom prst="rect">
              <a:avLst/>
            </a:prstGeom>
            <a:solidFill>
              <a:srgbClr val="909039"/>
            </a:solidFill>
            <a:ln w="0" algn="in">
              <a:solidFill>
                <a:srgbClr val="909039"/>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9" name="Rectangle 13">
              <a:extLst>
                <a:ext uri="{FF2B5EF4-FFF2-40B4-BE49-F238E27FC236}">
                  <a16:creationId xmlns:a16="http://schemas.microsoft.com/office/drawing/2014/main" id="{59AAB60B-8602-4DAA-821E-15BAC5D33628}"/>
                </a:ext>
              </a:extLst>
            </p:cNvPr>
            <p:cNvSpPr>
              <a:spLocks noChangeArrowheads="1"/>
            </p:cNvSpPr>
            <p:nvPr/>
          </p:nvSpPr>
          <p:spPr bwMode="auto">
            <a:xfrm>
              <a:off x="113550700" y="108475463"/>
              <a:ext cx="63500" cy="6135433"/>
            </a:xfrm>
            <a:prstGeom prst="rect">
              <a:avLst/>
            </a:prstGeom>
            <a:solidFill>
              <a:srgbClr val="909039"/>
            </a:solidFill>
            <a:ln w="0" algn="in">
              <a:solidFill>
                <a:srgbClr val="598787"/>
              </a:solidFill>
              <a:miter lim="800000"/>
              <a:headEnd/>
              <a:tailEnd/>
            </a:ln>
            <a:effectLst/>
            <a:extLs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0" name="Rectangle 14">
              <a:extLst>
                <a:ext uri="{FF2B5EF4-FFF2-40B4-BE49-F238E27FC236}">
                  <a16:creationId xmlns:a16="http://schemas.microsoft.com/office/drawing/2014/main" id="{CF2FE659-2AD9-4EDF-8B0C-197E54245FEC}"/>
                </a:ext>
              </a:extLst>
            </p:cNvPr>
            <p:cNvSpPr>
              <a:spLocks noChangeArrowheads="1"/>
            </p:cNvSpPr>
            <p:nvPr/>
          </p:nvSpPr>
          <p:spPr bwMode="auto">
            <a:xfrm>
              <a:off x="106756200" y="114392202"/>
              <a:ext cx="1890712" cy="218694"/>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1" name="Rectangle 15">
              <a:extLst>
                <a:ext uri="{FF2B5EF4-FFF2-40B4-BE49-F238E27FC236}">
                  <a16:creationId xmlns:a16="http://schemas.microsoft.com/office/drawing/2014/main" id="{9E98FE2F-6C12-4EEC-B8F7-3D25E386A65C}"/>
                </a:ext>
              </a:extLst>
            </p:cNvPr>
            <p:cNvSpPr>
              <a:spLocks noChangeArrowheads="1"/>
            </p:cNvSpPr>
            <p:nvPr/>
          </p:nvSpPr>
          <p:spPr bwMode="auto">
            <a:xfrm>
              <a:off x="106756200" y="114443220"/>
              <a:ext cx="3071812" cy="167676"/>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2" name="Rectangle 16">
              <a:extLst>
                <a:ext uri="{FF2B5EF4-FFF2-40B4-BE49-F238E27FC236}">
                  <a16:creationId xmlns:a16="http://schemas.microsoft.com/office/drawing/2014/main" id="{3F1E46C2-1E35-46F8-BE7D-2E98BB23F25D}"/>
                </a:ext>
              </a:extLst>
            </p:cNvPr>
            <p:cNvSpPr>
              <a:spLocks noChangeArrowheads="1"/>
            </p:cNvSpPr>
            <p:nvPr/>
          </p:nvSpPr>
          <p:spPr bwMode="auto">
            <a:xfrm>
              <a:off x="106756200" y="105613200"/>
              <a:ext cx="3529012" cy="218694"/>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3" name="Rectangle 17">
              <a:extLst>
                <a:ext uri="{FF2B5EF4-FFF2-40B4-BE49-F238E27FC236}">
                  <a16:creationId xmlns:a16="http://schemas.microsoft.com/office/drawing/2014/main" id="{11D441C8-C8AF-46D2-B609-F3209FD4F47C}"/>
                </a:ext>
              </a:extLst>
            </p:cNvPr>
            <p:cNvSpPr>
              <a:spLocks noChangeArrowheads="1"/>
            </p:cNvSpPr>
            <p:nvPr/>
          </p:nvSpPr>
          <p:spPr bwMode="auto">
            <a:xfrm>
              <a:off x="106756201" y="105613199"/>
              <a:ext cx="3986212" cy="165333"/>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4" name="Rectangle 18">
              <a:extLst>
                <a:ext uri="{FF2B5EF4-FFF2-40B4-BE49-F238E27FC236}">
                  <a16:creationId xmlns:a16="http://schemas.microsoft.com/office/drawing/2014/main" id="{26B42DF4-FB2B-46E0-B7E6-DD6EFD3DA842}"/>
                </a:ext>
              </a:extLst>
            </p:cNvPr>
            <p:cNvSpPr>
              <a:spLocks noChangeArrowheads="1"/>
            </p:cNvSpPr>
            <p:nvPr/>
          </p:nvSpPr>
          <p:spPr bwMode="auto">
            <a:xfrm>
              <a:off x="106756201" y="105613199"/>
              <a:ext cx="5167312" cy="63796"/>
            </a:xfrm>
            <a:prstGeom prst="rect">
              <a:avLst/>
            </a:prstGeom>
            <a:solidFill>
              <a:srgbClr val="5E6E7B"/>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25" name="Rectangle 19">
              <a:extLst>
                <a:ext uri="{FF2B5EF4-FFF2-40B4-BE49-F238E27FC236}">
                  <a16:creationId xmlns:a16="http://schemas.microsoft.com/office/drawing/2014/main" id="{4BA35165-7238-4968-A89F-A76DBA05AF92}"/>
                </a:ext>
              </a:extLst>
            </p:cNvPr>
            <p:cNvSpPr>
              <a:spLocks noChangeArrowheads="1"/>
            </p:cNvSpPr>
            <p:nvPr/>
          </p:nvSpPr>
          <p:spPr bwMode="auto">
            <a:xfrm>
              <a:off x="106756201" y="114547099"/>
              <a:ext cx="3529012" cy="63796"/>
            </a:xfrm>
            <a:prstGeom prst="rect">
              <a:avLst/>
            </a:prstGeom>
            <a:solidFill>
              <a:srgbClr val="ED7D31"/>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071" y="4294694"/>
            <a:ext cx="1565889" cy="559246"/>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8960" y="4298373"/>
            <a:ext cx="1928134" cy="617003"/>
          </a:xfrm>
          <a:prstGeom prst="rect">
            <a:avLst/>
          </a:prstGeom>
        </p:spPr>
      </p:pic>
      <p:sp>
        <p:nvSpPr>
          <p:cNvPr id="5" name="Title 1">
            <a:extLst>
              <a:ext uri="{FF2B5EF4-FFF2-40B4-BE49-F238E27FC236}">
                <a16:creationId xmlns:a16="http://schemas.microsoft.com/office/drawing/2014/main" id="{70DC34C2-9261-9CBE-BB6B-BD2F8A2C0BD2}"/>
              </a:ext>
            </a:extLst>
          </p:cNvPr>
          <p:cNvSpPr txBox="1">
            <a:spLocks/>
          </p:cNvSpPr>
          <p:nvPr/>
        </p:nvSpPr>
        <p:spPr>
          <a:xfrm>
            <a:off x="1464092" y="127803"/>
            <a:ext cx="6114380" cy="742627"/>
          </a:xfrm>
          <a:prstGeom prst="rect">
            <a:avLst/>
          </a:prstGeom>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b="1" dirty="0"/>
              <a:t>Attend Faculty Development Courses</a:t>
            </a:r>
          </a:p>
        </p:txBody>
      </p:sp>
      <p:sp>
        <p:nvSpPr>
          <p:cNvPr id="7" name="Content Placeholder 2">
            <a:extLst>
              <a:ext uri="{FF2B5EF4-FFF2-40B4-BE49-F238E27FC236}">
                <a16:creationId xmlns:a16="http://schemas.microsoft.com/office/drawing/2014/main" id="{EBF2D939-2653-5107-CB01-3EA2A969BD8A}"/>
              </a:ext>
            </a:extLst>
          </p:cNvPr>
          <p:cNvSpPr txBox="1">
            <a:spLocks/>
          </p:cNvSpPr>
          <p:nvPr/>
        </p:nvSpPr>
        <p:spPr>
          <a:xfrm>
            <a:off x="1485899" y="3735436"/>
            <a:ext cx="6172200" cy="359876"/>
          </a:xfrm>
          <a:prstGeom prst="rect">
            <a:avLst/>
          </a:prstGeom>
        </p:spPr>
        <p:txBody>
          <a:bodyPr vert="horz" lIns="68580" tIns="34290" rIns="68580" bIns="3429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For schedule:  </a:t>
            </a:r>
            <a:r>
              <a:rPr lang="en-US" sz="1800" dirty="0">
                <a:hlinkClick r:id="rId5"/>
              </a:rPr>
              <a:t>www.IPE.uams.edu</a:t>
            </a:r>
            <a:r>
              <a:rPr lang="en-US" sz="1800" dirty="0"/>
              <a:t>  OR Blackboard IPE Community </a:t>
            </a:r>
          </a:p>
        </p:txBody>
      </p:sp>
      <p:pic>
        <p:nvPicPr>
          <p:cNvPr id="28" name="Picture 27">
            <a:extLst>
              <a:ext uri="{FF2B5EF4-FFF2-40B4-BE49-F238E27FC236}">
                <a16:creationId xmlns:a16="http://schemas.microsoft.com/office/drawing/2014/main" id="{E1D3CAD9-ED1D-E3FA-3D9E-14FC0D2AC7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13903" y="989492"/>
            <a:ext cx="6214757" cy="2543348"/>
          </a:xfrm>
          <a:prstGeom prst="rect">
            <a:avLst/>
          </a:prstGeom>
          <a:ln>
            <a:solidFill>
              <a:schemeClr val="tx1"/>
            </a:solidFill>
          </a:ln>
        </p:spPr>
      </p:pic>
    </p:spTree>
    <p:extLst>
      <p:ext uri="{BB962C8B-B14F-4D97-AF65-F5344CB8AC3E}">
        <p14:creationId xmlns:p14="http://schemas.microsoft.com/office/powerpoint/2010/main" val="125769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COLORS" val="0"/>
  <p:tag name="MULTIRESPDIVISOR" val="1"/>
  <p:tag name="INCORRECTPOINTVALUE" val="0"/>
  <p:tag name="AUTOADJUSTPARTRANGE" val="True"/>
  <p:tag name="FIBNUMRESULTS" val="5"/>
  <p:tag name="PRRESPONSE2" val="9"/>
  <p:tag name="PRRESPONSE6" val="5"/>
  <p:tag name="PRRESPONSE10" val="1"/>
  <p:tag name="POWERPOINTVERSION" val="15.0"/>
  <p:tag name="CSVFORMAT" val="0"/>
  <p:tag name="RESPCOUNTERFORMAT" val="0"/>
  <p:tag name="ALLOWDUPLICATES" val="False"/>
  <p:tag name="REVIEWONLY" val="False"/>
  <p:tag name="RACEANIMATIONSPEED" val="3"/>
  <p:tag name="BUBBLENAMEVISIBLE" val="True"/>
  <p:tag name="CUSTOMGRIDBACKCOLOR" val="-722948"/>
  <p:tag name="USESCHEMECOLORS" val="True"/>
  <p:tag name="GRIDROTATIONINTERVAL" val="2"/>
  <p:tag name="POLLINGCYCLE" val="2"/>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RESETCHARTS" val="Tru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CHARTLABELS" val="1"/>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INCLUDENONRESPONDERS" val="False"/>
  <p:tag name="SAVECSVWITHSESSION" val="True"/>
  <p:tag name="DISPLAYNAME" val="True"/>
  <p:tag name="PRRESPONSE7" val="4"/>
  <p:tag name="GRIDFONTSIZE" val="12"/>
  <p:tag name="STDCHART" val="1"/>
  <p:tag name="RESPTABLESTYLE" val="-1"/>
  <p:tag name="CUSTOMCELLBACKCOLOR1" val="-657956"/>
  <p:tag name="PRRESPONSE4" val="7"/>
  <p:tag name="ADVANCEDSETTINGSVIEW" val="False"/>
  <p:tag name="DELIMITERS" val="3.1"/>
  <p:tag name="TPSTANDARDS" val=""/>
  <p:tag name="CHECKFORUPDATES" val="False"/>
  <p:tag name="TPFULLVERSION" val="4.3.2.1178"/>
  <p:tag name="INCLUDESESSION" val="True"/>
  <p:tag name="LUIDIAENABLED" val="False"/>
  <p:tag name="EXPANDSHOWBAR" val="True"/>
</p:tagLst>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01EAF846-E76E-5C40-9243-A484B4CD2B66}" vid="{4FB68CE5-BB5F-A140-B187-19EE0D3F9E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1197</TotalTime>
  <Words>3254</Words>
  <Application>Microsoft Office PowerPoint</Application>
  <PresentationFormat>On-screen Show (16:9)</PresentationFormat>
  <Paragraphs>621</Paragraphs>
  <Slides>78</Slides>
  <Notes>32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78</vt:i4>
      </vt:variant>
    </vt:vector>
  </HeadingPairs>
  <TitlesOfParts>
    <vt:vector size="88" baseType="lpstr">
      <vt:lpstr>Arial</vt:lpstr>
      <vt:lpstr>Arial Black</vt:lpstr>
      <vt:lpstr>Calibri</vt:lpstr>
      <vt:lpstr>Calibri Light</vt:lpstr>
      <vt:lpstr>Canva Sans</vt:lpstr>
      <vt:lpstr>Cormorant Garamond Bold Italics</vt:lpstr>
      <vt:lpstr>Courier New</vt:lpstr>
      <vt:lpstr>Quicksand</vt:lpstr>
      <vt:lpstr>Quicksand Bold</vt:lpstr>
      <vt:lpstr>Office Theme</vt:lpstr>
      <vt:lpstr>UAMS Office Of Interprofessional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Co-curriculum Support</vt:lpstr>
      <vt:lpstr>Co-curriculum Examples</vt:lpstr>
      <vt:lpstr>PowerPoint Presentation</vt:lpstr>
      <vt:lpstr>PowerPoint Presentation</vt:lpstr>
      <vt:lpstr>UAMS Center for Faculty Excellence</vt:lpstr>
      <vt:lpstr>UAMS Center for Faculty Excellence </vt:lpstr>
      <vt:lpstr>PowerPoint Presentation</vt:lpstr>
      <vt:lpstr> UAMS College of Medicine   &amp;  Walton College Executive Education   Year -long course with monthly workshops    </vt:lpstr>
      <vt:lpstr> UAMS College of Medicine   &amp;  Walton College Executive Education   Target Audience:  Faculty with an interest in Leadership Development specifically in the Healthcare Industry    </vt:lpstr>
      <vt:lpstr>Center for Faculty Excellence: Faculty Affairs</vt:lpstr>
      <vt:lpstr>PowerPoint Presentation</vt:lpstr>
      <vt:lpstr>ClinicaI Informatics</vt:lpstr>
      <vt:lpstr>Section of Clinical Informatics (SoCI) Department of Pediatrics UAMS School of Medicine</vt:lpstr>
      <vt:lpstr>What is our Purpose?</vt:lpstr>
      <vt:lpstr>Informatics Services: What do we do? </vt:lpstr>
      <vt:lpstr>Clinical Informatics Service</vt:lpstr>
      <vt:lpstr>Research Informatics Core (RIC) Team Members</vt:lpstr>
      <vt:lpstr>PowerPoint Presentation</vt:lpstr>
      <vt:lpstr>Physician Engagement in Informatics</vt:lpstr>
      <vt:lpstr>Physician Engagement in Informatics</vt:lpstr>
      <vt:lpstr>Learn more about us!</vt:lpstr>
      <vt:lpstr>Medical Library Services</vt:lpstr>
      <vt:lpstr>UAMS Library: Resources and Services</vt:lpstr>
      <vt:lpstr>Objectives</vt:lpstr>
      <vt:lpstr>Education &amp; Research Services</vt:lpstr>
      <vt:lpstr>PowerPoint Presentation</vt:lpstr>
      <vt:lpstr>PowerPoint Presentation</vt:lpstr>
      <vt:lpstr>Interlibrary Loan</vt:lpstr>
      <vt:lpstr>ACH Library Services</vt:lpstr>
      <vt:lpstr>PowerPoint Presentation</vt:lpstr>
      <vt:lpstr>Literature Searching Services</vt:lpstr>
      <vt:lpstr>Education &amp; Research Services Librarians</vt:lpstr>
      <vt:lpstr>Research and Scholarly Activity Guide </vt:lpstr>
      <vt:lpstr>PowerPoint Presentation</vt:lpstr>
      <vt:lpstr>Literature Databases &amp; Searching</vt:lpstr>
      <vt:lpstr>PowerPoint Presentation</vt:lpstr>
      <vt:lpstr>MEDLINE (PubMed and Ovid)</vt:lpstr>
      <vt:lpstr>BASIC Searching Guidance</vt:lpstr>
      <vt:lpstr>PowerPoint Presentation</vt:lpstr>
      <vt:lpstr>PowerPoint Presentation</vt:lpstr>
      <vt:lpstr>Additional Databases</vt:lpstr>
      <vt:lpstr>PowerPoint Presentation</vt:lpstr>
      <vt:lpstr>PowerPoint Presentation</vt:lpstr>
      <vt:lpstr>Point of Care Resources &amp; E-Books</vt:lpstr>
      <vt:lpstr>UpToDate</vt:lpstr>
      <vt:lpstr>Drug Resources:  Micromedex</vt:lpstr>
      <vt:lpstr>Drug Resources: Lexi-Comp</vt:lpstr>
      <vt:lpstr>Additional Databases</vt:lpstr>
      <vt:lpstr>ClinicalKey &amp; AccessMedicine</vt:lpstr>
      <vt:lpstr>RefWorks – Reference Management Software</vt:lpstr>
      <vt:lpstr>PowerPoint Presentation</vt:lpstr>
      <vt:lpstr>PowerPoint Presentation</vt:lpstr>
      <vt:lpstr>Refworks</vt:lpstr>
      <vt:lpstr>PowerPoint Presentation</vt:lpstr>
      <vt:lpstr>PowerPoint Presentation</vt:lpstr>
      <vt:lpstr>Quality Improvement and MOC</vt:lpstr>
      <vt:lpstr>People Who Can Help </vt:lpstr>
      <vt:lpstr>PowerPoint Presentation</vt:lpstr>
      <vt:lpstr>Quality Assurance and  Performance Improvement (QAPI)</vt:lpstr>
      <vt:lpstr>Clinical Pathways</vt:lpstr>
      <vt:lpstr>Improvement U</vt:lpstr>
      <vt:lpstr>PowerPoint Presentation</vt:lpstr>
      <vt:lpstr>MOC Part 4</vt:lpstr>
      <vt:lpstr>ACH Recognized as Portfolio Sponsor for ABP MOC Program </vt:lpstr>
      <vt:lpstr>QI Work is Publishable!</vt:lpstr>
      <vt:lpstr>MOC Part 2 </vt:lpstr>
      <vt:lpstr>ABP MOC Requirements</vt:lpstr>
      <vt:lpstr>Checking boxes...</vt:lpstr>
      <vt:lpstr>ACH/UAMS MOC Portfolio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Bornemeier, Renee A</dc:creator>
  <cp:lastModifiedBy>Taggard, Michael</cp:lastModifiedBy>
  <cp:revision>25</cp:revision>
  <dcterms:created xsi:type="dcterms:W3CDTF">2022-08-27T14:18:54Z</dcterms:created>
  <dcterms:modified xsi:type="dcterms:W3CDTF">2025-01-27T22:44:12Z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ca390d5-a4f3-448c-8368-24080179bc53_Enabled">
    <vt:lpwstr>true</vt:lpwstr>
  </property>
  <property fmtid="{D5CDD505-2E9C-101B-9397-08002B2CF9AE}" pid="3" name="MSIP_Label_8ca390d5-a4f3-448c-8368-24080179bc53_SetDate">
    <vt:lpwstr>2023-08-07T22:58:04Z</vt:lpwstr>
  </property>
  <property fmtid="{D5CDD505-2E9C-101B-9397-08002B2CF9AE}" pid="4" name="MSIP_Label_8ca390d5-a4f3-448c-8368-24080179bc53_Method">
    <vt:lpwstr>Standard</vt:lpwstr>
  </property>
  <property fmtid="{D5CDD505-2E9C-101B-9397-08002B2CF9AE}" pid="5" name="MSIP_Label_8ca390d5-a4f3-448c-8368-24080179bc53_Name">
    <vt:lpwstr>Low Risk</vt:lpwstr>
  </property>
  <property fmtid="{D5CDD505-2E9C-101B-9397-08002B2CF9AE}" pid="6" name="MSIP_Label_8ca390d5-a4f3-448c-8368-24080179bc53_SiteId">
    <vt:lpwstr>5b703aa0-061f-4ed9-beca-765a39ee1304</vt:lpwstr>
  </property>
  <property fmtid="{D5CDD505-2E9C-101B-9397-08002B2CF9AE}" pid="7" name="MSIP_Label_8ca390d5-a4f3-448c-8368-24080179bc53_ActionId">
    <vt:lpwstr>87bf9eed-8e34-4ea6-a688-177ddf4fc641</vt:lpwstr>
  </property>
  <property fmtid="{D5CDD505-2E9C-101B-9397-08002B2CF9AE}" pid="8" name="MSIP_Label_8ca390d5-a4f3-448c-8368-24080179bc53_ContentBits">
    <vt:lpwstr>0</vt:lpwstr>
  </property>
</Properties>
</file>