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3"/>
    <p:restoredTop sz="94699"/>
  </p:normalViewPr>
  <p:slideViewPr>
    <p:cSldViewPr snapToGrid="0">
      <p:cViewPr>
        <p:scale>
          <a:sx n="40" d="100"/>
          <a:sy n="40" d="100"/>
        </p:scale>
        <p:origin x="12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6DE7B2-404E-6D4F-9EA6-8514C68D4066}"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397388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DE7B2-404E-6D4F-9EA6-8514C68D4066}"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392943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DE7B2-404E-6D4F-9EA6-8514C68D4066}"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126822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DE7B2-404E-6D4F-9EA6-8514C68D4066}"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195592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DE7B2-404E-6D4F-9EA6-8514C68D4066}"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58212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6DE7B2-404E-6D4F-9EA6-8514C68D4066}"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157956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6DE7B2-404E-6D4F-9EA6-8514C68D4066}" type="datetimeFigureOut">
              <a:rPr lang="en-US" smtClean="0"/>
              <a:t>1/21/25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320075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6DE7B2-404E-6D4F-9EA6-8514C68D4066}" type="datetimeFigureOut">
              <a:rPr lang="en-US" smtClean="0"/>
              <a:t>1/21/25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135162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DE7B2-404E-6D4F-9EA6-8514C68D4066}" type="datetimeFigureOut">
              <a:rPr lang="en-US" smtClean="0"/>
              <a:t>1/21/25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404476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86DE7B2-404E-6D4F-9EA6-8514C68D4066}"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357090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86DE7B2-404E-6D4F-9EA6-8514C68D4066}"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10606-9D82-0D43-B916-8702EE5B919C}" type="slidenum">
              <a:rPr lang="en-US" smtClean="0"/>
              <a:t>‹#›</a:t>
            </a:fld>
            <a:endParaRPr lang="en-US"/>
          </a:p>
        </p:txBody>
      </p:sp>
    </p:spTree>
    <p:extLst>
      <p:ext uri="{BB962C8B-B14F-4D97-AF65-F5344CB8AC3E}">
        <p14:creationId xmlns:p14="http://schemas.microsoft.com/office/powerpoint/2010/main" val="34233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B86DE7B2-404E-6D4F-9EA6-8514C68D4066}" type="datetimeFigureOut">
              <a:rPr lang="en-US" smtClean="0"/>
              <a:t>1/21/25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18810606-9D82-0D43-B916-8702EE5B919C}" type="slidenum">
              <a:rPr lang="en-US" smtClean="0"/>
              <a:t>‹#›</a:t>
            </a:fld>
            <a:endParaRPr lang="en-US"/>
          </a:p>
        </p:txBody>
      </p:sp>
    </p:spTree>
    <p:extLst>
      <p:ext uri="{BB962C8B-B14F-4D97-AF65-F5344CB8AC3E}">
        <p14:creationId xmlns:p14="http://schemas.microsoft.com/office/powerpoint/2010/main" val="170003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BD29B-0D9E-EB5E-CC58-E3739C6BF865}"/>
              </a:ext>
            </a:extLst>
          </p:cNvPr>
          <p:cNvPicPr>
            <a:picLocks noGrp="1" noRot="1" noChangeAspect="1" noMove="1" noResize="1" noEditPoints="1" noAdjustHandles="1" noChangeArrowheads="1" noChangeShapeType="1" noCrop="1"/>
          </p:cNvPicPr>
          <p:nvPr/>
        </p:nvPicPr>
        <p:blipFill>
          <a:blip r:embed="rId2"/>
          <a:stretch>
            <a:fillRect/>
          </a:stretch>
        </p:blipFill>
        <p:spPr>
          <a:xfrm>
            <a:off x="0" y="-1"/>
            <a:ext cx="43891200" cy="4572000"/>
          </a:xfrm>
          <a:prstGeom prst="rect">
            <a:avLst/>
          </a:prstGeom>
        </p:spPr>
      </p:pic>
      <p:pic>
        <p:nvPicPr>
          <p:cNvPr id="7" name="Picture 6">
            <a:extLst>
              <a:ext uri="{FF2B5EF4-FFF2-40B4-BE49-F238E27FC236}">
                <a16:creationId xmlns:a16="http://schemas.microsoft.com/office/drawing/2014/main" id="{A106FBBC-199C-1979-5250-19D8FD21F3E0}"/>
              </a:ext>
            </a:extLst>
          </p:cNvPr>
          <p:cNvPicPr>
            <a:picLocks noGrp="1" noRot="1" noChangeAspect="1" noMove="1" noResize="1" noEditPoints="1" noAdjustHandles="1" noChangeArrowheads="1" noChangeShapeType="1" noCrop="1"/>
          </p:cNvPicPr>
          <p:nvPr/>
        </p:nvPicPr>
        <p:blipFill>
          <a:blip r:embed="rId3"/>
          <a:stretch>
            <a:fillRect/>
          </a:stretch>
        </p:blipFill>
        <p:spPr>
          <a:xfrm>
            <a:off x="0" y="28346400"/>
            <a:ext cx="43891200" cy="4572000"/>
          </a:xfrm>
          <a:prstGeom prst="rect">
            <a:avLst/>
          </a:prstGeom>
        </p:spPr>
      </p:pic>
      <p:pic>
        <p:nvPicPr>
          <p:cNvPr id="9" name="Picture 8" descr="A black and white logo with white text&#10;&#10;AI-generated content may be incorrect.">
            <a:extLst>
              <a:ext uri="{FF2B5EF4-FFF2-40B4-BE49-F238E27FC236}">
                <a16:creationId xmlns:a16="http://schemas.microsoft.com/office/drawing/2014/main" id="{1432F31C-1AE5-F1FC-46C2-B5EBD4199E7F}"/>
              </a:ext>
            </a:extLst>
          </p:cNvPr>
          <p:cNvPicPr>
            <a:picLocks noGrp="1" noRot="1" noChangeAspect="1" noMove="1" noResize="1" noEditPoints="1" noAdjustHandles="1" noChangeArrowheads="1" noChangeShapeType="1" noCrop="1"/>
          </p:cNvPicPr>
          <p:nvPr/>
        </p:nvPicPr>
        <p:blipFill>
          <a:blip r:embed="rId4"/>
          <a:stretch>
            <a:fillRect/>
          </a:stretch>
        </p:blipFill>
        <p:spPr>
          <a:xfrm>
            <a:off x="803275" y="320040"/>
            <a:ext cx="7124700" cy="3346450"/>
          </a:xfrm>
          <a:prstGeom prst="rect">
            <a:avLst/>
          </a:prstGeom>
        </p:spPr>
      </p:pic>
      <p:pic>
        <p:nvPicPr>
          <p:cNvPr id="13" name="Picture 12" descr="A black and white logo&#10;&#10;AI-generated content may be incorrect.">
            <a:extLst>
              <a:ext uri="{FF2B5EF4-FFF2-40B4-BE49-F238E27FC236}">
                <a16:creationId xmlns:a16="http://schemas.microsoft.com/office/drawing/2014/main" id="{04767062-AB79-C6D4-5FF8-BFC4D1218FF6}"/>
              </a:ext>
            </a:extLst>
          </p:cNvPr>
          <p:cNvPicPr>
            <a:picLocks noGrp="1" noRot="1" noChangeAspect="1" noMove="1" noResize="1" noEditPoints="1" noAdjustHandles="1" noChangeArrowheads="1" noChangeShapeType="1" noCrop="1"/>
          </p:cNvPicPr>
          <p:nvPr/>
        </p:nvPicPr>
        <p:blipFill>
          <a:blip r:embed="rId5"/>
          <a:stretch>
            <a:fillRect/>
          </a:stretch>
        </p:blipFill>
        <p:spPr>
          <a:xfrm>
            <a:off x="35915600" y="650064"/>
            <a:ext cx="7277100" cy="2590800"/>
          </a:xfrm>
          <a:prstGeom prst="rect">
            <a:avLst/>
          </a:prstGeom>
        </p:spPr>
      </p:pic>
      <p:sp>
        <p:nvSpPr>
          <p:cNvPr id="32" name="TextBox 31">
            <a:extLst>
              <a:ext uri="{FF2B5EF4-FFF2-40B4-BE49-F238E27FC236}">
                <a16:creationId xmlns:a16="http://schemas.microsoft.com/office/drawing/2014/main" id="{35594AC2-823A-D744-FD8B-E3EAFB19C4DA}"/>
              </a:ext>
            </a:extLst>
          </p:cNvPr>
          <p:cNvSpPr txBox="1">
            <a:spLocks noGrp="1" noRot="1" noMove="1" noResize="1" noEditPoints="1" noAdjustHandles="1" noChangeArrowheads="1" noChangeShapeType="1"/>
          </p:cNvSpPr>
          <p:nvPr/>
        </p:nvSpPr>
        <p:spPr>
          <a:xfrm>
            <a:off x="2864520" y="3931920"/>
            <a:ext cx="3002210" cy="523220"/>
          </a:xfrm>
          <a:prstGeom prst="rect">
            <a:avLst/>
          </a:prstGeom>
          <a:noFill/>
        </p:spPr>
        <p:txBody>
          <a:bodyPr wrap="square">
            <a:spAutoFit/>
          </a:bodyPr>
          <a:lstStyle/>
          <a:p>
            <a:pPr algn="ctr"/>
            <a:r>
              <a:rPr lang="en-US" altLang="en-US" sz="2800" b="1" dirty="0" err="1">
                <a:solidFill>
                  <a:schemeClr val="bg1"/>
                </a:solidFill>
                <a:latin typeface="Arial" panose="020B0604020202020204" pitchFamily="34" charset="0"/>
                <a:cs typeface="Arial" panose="020B0604020202020204" pitchFamily="34" charset="0"/>
              </a:rPr>
              <a:t>archildrens.org</a:t>
            </a:r>
            <a:endParaRPr lang="en-US" sz="28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EF415D6-E221-555E-BBE8-79C8B7C9C6E9}"/>
              </a:ext>
            </a:extLst>
          </p:cNvPr>
          <p:cNvSpPr txBox="1">
            <a:spLocks noGrp="1" noRot="1" noMove="1" noResize="1" noEditPoints="1" noAdjustHandles="1" noChangeArrowheads="1" noChangeShapeType="1"/>
          </p:cNvSpPr>
          <p:nvPr/>
        </p:nvSpPr>
        <p:spPr>
          <a:xfrm>
            <a:off x="37638952" y="3931920"/>
            <a:ext cx="3830395" cy="523220"/>
          </a:xfrm>
          <a:prstGeom prst="rect">
            <a:avLst/>
          </a:prstGeom>
          <a:noFill/>
        </p:spPr>
        <p:txBody>
          <a:bodyPr wrap="square">
            <a:spAutoFit/>
          </a:bodyPr>
          <a:lstStyle/>
          <a:p>
            <a:pPr algn="ctr"/>
            <a:r>
              <a:rPr lang="en-US" altLang="en-US" sz="2800" b="1" dirty="0" err="1">
                <a:solidFill>
                  <a:schemeClr val="bg1"/>
                </a:solidFill>
                <a:latin typeface="Arial" panose="020B0604020202020204" pitchFamily="34" charset="0"/>
                <a:cs typeface="Arial" panose="020B0604020202020204" pitchFamily="34" charset="0"/>
              </a:rPr>
              <a:t>Pediatrics.uams.edu</a:t>
            </a:r>
            <a:endParaRPr lang="en-US" sz="2800" b="1" dirty="0">
              <a:latin typeface="Arial" panose="020B0604020202020204" pitchFamily="34" charset="0"/>
              <a:cs typeface="Arial" panose="020B0604020202020204" pitchFamily="34" charset="0"/>
            </a:endParaRPr>
          </a:p>
        </p:txBody>
      </p:sp>
      <p:sp>
        <p:nvSpPr>
          <p:cNvPr id="52" name="Text Box 168">
            <a:extLst>
              <a:ext uri="{FF2B5EF4-FFF2-40B4-BE49-F238E27FC236}">
                <a16:creationId xmlns:a16="http://schemas.microsoft.com/office/drawing/2014/main" id="{040EEA91-9B66-B07F-AA31-4A3AF2451DB7}"/>
              </a:ext>
            </a:extLst>
          </p:cNvPr>
          <p:cNvSpPr txBox="1">
            <a:spLocks noChangeArrowheads="1"/>
          </p:cNvSpPr>
          <p:nvPr/>
        </p:nvSpPr>
        <p:spPr bwMode="auto">
          <a:xfrm>
            <a:off x="7951787" y="1141132"/>
            <a:ext cx="27987626" cy="27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560" tIns="40779" rIns="81560" bIns="40779">
            <a:spAutoFit/>
          </a:bodyPr>
          <a:lstStyle>
            <a:lvl1pPr defTabSz="612775">
              <a:defRPr>
                <a:solidFill>
                  <a:schemeClr val="tx1"/>
                </a:solidFill>
                <a:latin typeface="Arial" panose="020B0604020202020204" pitchFamily="34" charset="0"/>
              </a:defRPr>
            </a:lvl1pPr>
            <a:lvl2pPr marL="742950" indent="-285750" defTabSz="612775">
              <a:defRPr>
                <a:solidFill>
                  <a:schemeClr val="tx1"/>
                </a:solidFill>
                <a:latin typeface="Arial" panose="020B0604020202020204" pitchFamily="34" charset="0"/>
              </a:defRPr>
            </a:lvl2pPr>
            <a:lvl3pPr marL="1143000" indent="-228600" defTabSz="612775">
              <a:defRPr>
                <a:solidFill>
                  <a:schemeClr val="tx1"/>
                </a:solidFill>
                <a:latin typeface="Arial" panose="020B0604020202020204" pitchFamily="34" charset="0"/>
              </a:defRPr>
            </a:lvl3pPr>
            <a:lvl4pPr marL="1600200" indent="-228600" defTabSz="612775">
              <a:defRPr>
                <a:solidFill>
                  <a:schemeClr val="tx1"/>
                </a:solidFill>
                <a:latin typeface="Arial" panose="020B0604020202020204" pitchFamily="34" charset="0"/>
              </a:defRPr>
            </a:lvl4pPr>
            <a:lvl5pPr marL="2057400" indent="-228600" defTabSz="612775">
              <a:defRPr>
                <a:solidFill>
                  <a:schemeClr val="tx1"/>
                </a:solidFill>
                <a:latin typeface="Arial" panose="020B0604020202020204" pitchFamily="34" charset="0"/>
              </a:defRPr>
            </a:lvl5pPr>
            <a:lvl6pPr marL="2514600" indent="-228600" defTabSz="612775" eaLnBrk="0" fontAlgn="base" hangingPunct="0">
              <a:spcBef>
                <a:spcPct val="0"/>
              </a:spcBef>
              <a:spcAft>
                <a:spcPct val="0"/>
              </a:spcAft>
              <a:defRPr>
                <a:solidFill>
                  <a:schemeClr val="tx1"/>
                </a:solidFill>
                <a:latin typeface="Arial" panose="020B0604020202020204" pitchFamily="34" charset="0"/>
              </a:defRPr>
            </a:lvl6pPr>
            <a:lvl7pPr marL="2971800" indent="-228600" defTabSz="612775" eaLnBrk="0" fontAlgn="base" hangingPunct="0">
              <a:spcBef>
                <a:spcPct val="0"/>
              </a:spcBef>
              <a:spcAft>
                <a:spcPct val="0"/>
              </a:spcAft>
              <a:defRPr>
                <a:solidFill>
                  <a:schemeClr val="tx1"/>
                </a:solidFill>
                <a:latin typeface="Arial" panose="020B0604020202020204" pitchFamily="34" charset="0"/>
              </a:defRPr>
            </a:lvl7pPr>
            <a:lvl8pPr marL="3429000" indent="-228600" defTabSz="612775" eaLnBrk="0" fontAlgn="base" hangingPunct="0">
              <a:spcBef>
                <a:spcPct val="0"/>
              </a:spcBef>
              <a:spcAft>
                <a:spcPct val="0"/>
              </a:spcAft>
              <a:defRPr>
                <a:solidFill>
                  <a:schemeClr val="tx1"/>
                </a:solidFill>
                <a:latin typeface="Arial" panose="020B0604020202020204" pitchFamily="34" charset="0"/>
              </a:defRPr>
            </a:lvl8pPr>
            <a:lvl9pPr marL="3886200" indent="-228600" defTabSz="6127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400" b="1" dirty="0">
                <a:solidFill>
                  <a:schemeClr val="bg1"/>
                </a:solidFill>
              </a:rPr>
              <a:t>Title of Poster- Do Not Use All Capital Letters</a:t>
            </a:r>
          </a:p>
          <a:p>
            <a:pPr algn="ctr" eaLnBrk="1" hangingPunct="1"/>
            <a:r>
              <a:rPr lang="en-US" altLang="en-US" sz="6400" b="1" dirty="0">
                <a:solidFill>
                  <a:schemeClr val="bg1"/>
                </a:solidFill>
              </a:rPr>
              <a:t>Use PPT Title Case Found Under Format</a:t>
            </a:r>
          </a:p>
          <a:p>
            <a:pPr algn="ctr" eaLnBrk="1" hangingPunct="1"/>
            <a:r>
              <a:rPr lang="en-US" altLang="en-US" sz="4800" dirty="0">
                <a:solidFill>
                  <a:schemeClr val="bg1"/>
                </a:solidFill>
              </a:rPr>
              <a:t>Authors and institutions – use proper punctuation on degrees (M.D., Ph.D., etc.)</a:t>
            </a:r>
          </a:p>
        </p:txBody>
      </p:sp>
      <p:sp>
        <p:nvSpPr>
          <p:cNvPr id="72" name="Text Box 183">
            <a:extLst>
              <a:ext uri="{FF2B5EF4-FFF2-40B4-BE49-F238E27FC236}">
                <a16:creationId xmlns:a16="http://schemas.microsoft.com/office/drawing/2014/main" id="{13AA9E7F-C8A3-B4F6-5BE7-BCB4EDFA2B2E}"/>
              </a:ext>
            </a:extLst>
          </p:cNvPr>
          <p:cNvSpPr txBox="1">
            <a:spLocks noChangeArrowheads="1"/>
          </p:cNvSpPr>
          <p:nvPr/>
        </p:nvSpPr>
        <p:spPr bwMode="auto">
          <a:xfrm>
            <a:off x="1371600" y="5943600"/>
            <a:ext cx="107442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BACKGROUND</a:t>
            </a:r>
          </a:p>
        </p:txBody>
      </p:sp>
      <p:sp>
        <p:nvSpPr>
          <p:cNvPr id="75" name="Text Box 169">
            <a:extLst>
              <a:ext uri="{FF2B5EF4-FFF2-40B4-BE49-F238E27FC236}">
                <a16:creationId xmlns:a16="http://schemas.microsoft.com/office/drawing/2014/main" id="{F08BEAB9-A0B1-5D58-C61A-60866059F9D8}"/>
              </a:ext>
            </a:extLst>
          </p:cNvPr>
          <p:cNvSpPr txBox="1">
            <a:spLocks noChangeArrowheads="1"/>
          </p:cNvSpPr>
          <p:nvPr/>
        </p:nvSpPr>
        <p:spPr bwMode="auto">
          <a:xfrm>
            <a:off x="1371599" y="6858000"/>
            <a:ext cx="10744200" cy="5532171"/>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defTabSz="676275">
              <a:defRPr>
                <a:solidFill>
                  <a:schemeClr val="tx1"/>
                </a:solidFill>
                <a:latin typeface="Arial" panose="020B0604020202020204" pitchFamily="34" charset="0"/>
              </a:defRPr>
            </a:lvl1pPr>
            <a:lvl2pPr marL="338138"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76275" eaLnBrk="0" fontAlgn="base" latinLnBrk="0" hangingPunct="0">
              <a:lnSpc>
                <a:spcPct val="100000"/>
              </a:lnSpc>
              <a:spcBef>
                <a:spcPct val="0"/>
              </a:spcBef>
              <a:spcAft>
                <a:spcPct val="0"/>
              </a:spcAft>
              <a:buClrTx/>
              <a:buSzTx/>
              <a:buFontTx/>
              <a:buNone/>
              <a:tabLst/>
              <a:defRPr/>
            </a:pPr>
            <a:r>
              <a:rPr kumimoji="0" lang="en-US" altLang="en-US" sz="2667" b="1" i="0" u="sng" strike="noStrike" kern="0" cap="none" spc="0" normalizeH="0" baseline="0" noProof="0" dirty="0" err="1">
                <a:ln>
                  <a:noFill/>
                </a:ln>
                <a:solidFill>
                  <a:srgbClr val="FF0000"/>
                </a:solidFill>
                <a:effectLst/>
                <a:uLnTx/>
                <a:uFillTx/>
                <a:latin typeface="Arial" panose="020B0604020202020204" pitchFamily="34" charset="0"/>
              </a:rPr>
              <a:t>Xxxxxxxxxxxxxxx</a:t>
            </a:r>
            <a:endParaRPr kumimoji="0" lang="en-US" altLang="en-US" sz="2667" b="1" i="0" u="none" strike="noStrike" kern="0" cap="none" spc="0" normalizeH="0" baseline="0" noProof="0" dirty="0">
              <a:ln>
                <a:noFill/>
              </a:ln>
              <a:solidFill>
                <a:srgbClr val="FF0000"/>
              </a:solidFill>
              <a:effectLst/>
              <a:uLnTx/>
              <a:uFillTx/>
              <a:latin typeface="Arial" panose="020B0604020202020204" pitchFamily="34" charset="0"/>
            </a:endParaRPr>
          </a:p>
          <a:p>
            <a:pPr marL="0" marR="0" lvl="0"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676275" eaLnBrk="0" fontAlgn="base" latinLnBrk="0" hangingPunct="0">
              <a:lnSpc>
                <a:spcPct val="100000"/>
              </a:lnSpc>
              <a:spcBef>
                <a:spcPct val="0"/>
              </a:spcBef>
              <a:spcAft>
                <a:spcPct val="0"/>
              </a:spcAft>
              <a:buClrTx/>
              <a:buSzTx/>
              <a:buFontTx/>
              <a:buNone/>
              <a:tabLst/>
              <a:defRPr/>
            </a:pPr>
            <a:endParaRPr kumimoji="0" lang="en-US" altLang="en-US" sz="2667" b="1" i="0" u="sng"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676275" eaLnBrk="0" fontAlgn="base" latinLnBrk="0" hangingPunct="0">
              <a:lnSpc>
                <a:spcPct val="100000"/>
              </a:lnSpc>
              <a:spcBef>
                <a:spcPct val="0"/>
              </a:spcBef>
              <a:spcAft>
                <a:spcPct val="0"/>
              </a:spcAft>
              <a:buClrTx/>
              <a:buSzTx/>
              <a:buFontTx/>
              <a:buNone/>
              <a:tabLst/>
              <a:defRPr/>
            </a:pPr>
            <a:r>
              <a:rPr kumimoji="0" lang="en-US" altLang="en-US" sz="2667" b="1" i="0" u="sng" strike="noStrike" kern="0" cap="none" spc="0" normalizeH="0" baseline="0" noProof="0" dirty="0" err="1">
                <a:ln>
                  <a:noFill/>
                </a:ln>
                <a:solidFill>
                  <a:srgbClr val="003366"/>
                </a:solidFill>
                <a:effectLst/>
                <a:uLnTx/>
                <a:uFillTx/>
                <a:latin typeface="Arial" panose="020B0604020202020204" pitchFamily="34" charset="0"/>
              </a:rPr>
              <a:t>Xxxxxxxxxxxxxxxx</a:t>
            </a:r>
            <a:endParaRPr kumimoji="0" lang="en-US" altLang="en-US" sz="2667" b="1" i="0" u="sng"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a:t>
            </a: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Xxxxxxxxxxxxxxxxxxxxxxxxxxxxxxxxxxxxxxx</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endParaRPr lang="en-US" altLang="en-US" sz="2667" kern="0" dirty="0">
              <a:solidFill>
                <a:srgbClr val="003366"/>
              </a:solidFill>
            </a:endParaRPr>
          </a:p>
          <a:p>
            <a:pPr marL="338138" marR="0" lvl="1" indent="0" defTabSz="676275" eaLnBrk="0" fontAlgn="base" latinLnBrk="0" hangingPunct="0">
              <a:lnSpc>
                <a:spcPct val="100000"/>
              </a:lnSpc>
              <a:spcBef>
                <a:spcPct val="0"/>
              </a:spcBef>
              <a:spcAft>
                <a:spcPct val="0"/>
              </a:spcAft>
              <a:buClrTx/>
              <a:buSzTx/>
              <a:buFont typeface="Symbol" panose="05050102010706020507" pitchFamily="18" charset="2"/>
              <a:buChar char="·"/>
              <a:tabLst/>
              <a:defRPr/>
            </a:pPr>
            <a:endParaRPr kumimoji="0" lang="en-US" altLang="en-US" sz="2000" b="0" i="0" u="none" strike="noStrike" kern="0" cap="none" spc="0" normalizeH="0" baseline="0" noProof="0" dirty="0">
              <a:ln>
                <a:noFill/>
              </a:ln>
              <a:solidFill>
                <a:srgbClr val="003366"/>
              </a:solidFill>
              <a:effectLst/>
              <a:uLnTx/>
              <a:uFillTx/>
              <a:latin typeface="Arial" panose="020B0604020202020204" pitchFamily="34" charset="0"/>
            </a:endParaRPr>
          </a:p>
        </p:txBody>
      </p:sp>
      <p:sp>
        <p:nvSpPr>
          <p:cNvPr id="77" name="Text Box 184">
            <a:extLst>
              <a:ext uri="{FF2B5EF4-FFF2-40B4-BE49-F238E27FC236}">
                <a16:creationId xmlns:a16="http://schemas.microsoft.com/office/drawing/2014/main" id="{02F5D118-EF36-E7CA-6B80-7DFD9BB0AAAA}"/>
              </a:ext>
            </a:extLst>
          </p:cNvPr>
          <p:cNvSpPr txBox="1">
            <a:spLocks noChangeArrowheads="1"/>
          </p:cNvSpPr>
          <p:nvPr/>
        </p:nvSpPr>
        <p:spPr bwMode="auto">
          <a:xfrm>
            <a:off x="1371600" y="13106401"/>
            <a:ext cx="107442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PURPOSE AND HYPOTHESIS</a:t>
            </a:r>
          </a:p>
        </p:txBody>
      </p:sp>
      <p:sp>
        <p:nvSpPr>
          <p:cNvPr id="79" name="Text Box 182">
            <a:extLst>
              <a:ext uri="{FF2B5EF4-FFF2-40B4-BE49-F238E27FC236}">
                <a16:creationId xmlns:a16="http://schemas.microsoft.com/office/drawing/2014/main" id="{A0A6A0E8-510A-4757-30CC-B33EB5CF4C01}"/>
              </a:ext>
            </a:extLst>
          </p:cNvPr>
          <p:cNvSpPr txBox="1">
            <a:spLocks noChangeArrowheads="1"/>
          </p:cNvSpPr>
          <p:nvPr/>
        </p:nvSpPr>
        <p:spPr bwMode="auto">
          <a:xfrm>
            <a:off x="1371599" y="14102081"/>
            <a:ext cx="10744200" cy="7276559"/>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76275"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defTabSz="676275"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676275"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YyyyyyyyyyyyyyyyyyyyyyyyyyyyyyyyyyyyyyyyyyyyyyyyyyyyyyyyyyyyyyyyyyyyyyyyyyyyyyyyyyyyyyyyyyyyyyyyyyyyyyyyyyyyyyyyyyyyyyyyyyyyyyyyyyyyyyyyyyyyyyyyyyyyyyyyyyyyyyyYyyyyyyyyyyyyyyyyyyyyyyyyyyyyyyyyyyyyyyyyyyyyyyyyyyyyyyyyyyyyyy.</a:t>
            </a:r>
            <a:endPar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algn="ctr" defTabSz="676275" eaLnBrk="0" fontAlgn="base" latinLnBrk="0" hangingPunct="0">
              <a:lnSpc>
                <a:spcPct val="100000"/>
              </a:lnSpc>
              <a:spcBef>
                <a:spcPct val="0"/>
              </a:spcBef>
              <a:spcAft>
                <a:spcPct val="0"/>
              </a:spcAft>
              <a:buClrTx/>
              <a:buSzTx/>
              <a:buFontTx/>
              <a:buNone/>
              <a:tabLst/>
              <a:defRPr/>
            </a:pPr>
            <a:endPar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676275"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p:txBody>
      </p:sp>
      <p:graphicFrame>
        <p:nvGraphicFramePr>
          <p:cNvPr id="81" name="Object 71">
            <a:extLst>
              <a:ext uri="{FF2B5EF4-FFF2-40B4-BE49-F238E27FC236}">
                <a16:creationId xmlns:a16="http://schemas.microsoft.com/office/drawing/2014/main" id="{7DBF7AF9-11DD-8C64-4B00-7299AE343B91}"/>
              </a:ext>
            </a:extLst>
          </p:cNvPr>
          <p:cNvGraphicFramePr>
            <a:graphicFrameLocks noChangeAspect="1"/>
          </p:cNvGraphicFramePr>
          <p:nvPr>
            <p:extLst>
              <p:ext uri="{D42A27DB-BD31-4B8C-83A1-F6EECF244321}">
                <p14:modId xmlns:p14="http://schemas.microsoft.com/office/powerpoint/2010/main" val="182552732"/>
              </p:ext>
            </p:extLst>
          </p:nvPr>
        </p:nvGraphicFramePr>
        <p:xfrm>
          <a:off x="2342340" y="22271182"/>
          <a:ext cx="7878233" cy="5213351"/>
        </p:xfrm>
        <a:graphic>
          <a:graphicData uri="http://schemas.openxmlformats.org/presentationml/2006/ole">
            <mc:AlternateContent xmlns:mc="http://schemas.openxmlformats.org/markup-compatibility/2006">
              <mc:Choice xmlns:v="urn:schemas-microsoft-com:vml" Requires="v">
                <p:oleObj name="Chart" r:id="rId6" imgW="10972800" imgH="7315110" progId="MSGraph.Chart.8">
                  <p:embed followColorScheme="full"/>
                </p:oleObj>
              </mc:Choice>
              <mc:Fallback>
                <p:oleObj name="Chart" r:id="rId6" imgW="10972800" imgH="7315110" progId="MSGraph.Chart.8">
                  <p:embed followColorScheme="full"/>
                  <p:pic>
                    <p:nvPicPr>
                      <p:cNvPr id="2063" name="Object 71">
                        <a:extLst>
                          <a:ext uri="{FF2B5EF4-FFF2-40B4-BE49-F238E27FC236}">
                            <a16:creationId xmlns:a16="http://schemas.microsoft.com/office/drawing/2014/main" id="{D0265C08-7BA3-52EB-E7A9-50FB82EEC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340" y="22271182"/>
                        <a:ext cx="7878233" cy="5213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 name="Text Box 185">
            <a:extLst>
              <a:ext uri="{FF2B5EF4-FFF2-40B4-BE49-F238E27FC236}">
                <a16:creationId xmlns:a16="http://schemas.microsoft.com/office/drawing/2014/main" id="{0B3DE537-5D9C-4B44-4471-329DC2EF27B9}"/>
              </a:ext>
            </a:extLst>
          </p:cNvPr>
          <p:cNvSpPr txBox="1">
            <a:spLocks noChangeArrowheads="1"/>
          </p:cNvSpPr>
          <p:nvPr/>
        </p:nvSpPr>
        <p:spPr bwMode="auto">
          <a:xfrm>
            <a:off x="13640856" y="5943600"/>
            <a:ext cx="167640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MATERIALS AND METHODS</a:t>
            </a:r>
          </a:p>
        </p:txBody>
      </p:sp>
      <p:sp>
        <p:nvSpPr>
          <p:cNvPr id="85" name="Text Box 172">
            <a:extLst>
              <a:ext uri="{FF2B5EF4-FFF2-40B4-BE49-F238E27FC236}">
                <a16:creationId xmlns:a16="http://schemas.microsoft.com/office/drawing/2014/main" id="{18D076C2-CA29-AC26-766C-354FEC910234}"/>
              </a:ext>
            </a:extLst>
          </p:cNvPr>
          <p:cNvSpPr txBox="1">
            <a:spLocks noChangeArrowheads="1"/>
          </p:cNvSpPr>
          <p:nvPr/>
        </p:nvSpPr>
        <p:spPr bwMode="auto">
          <a:xfrm>
            <a:off x="13613341" y="6858000"/>
            <a:ext cx="16791516" cy="18214489"/>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733" b="1"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rPr>
              <a:t>How to bring things in from Excel and Word</a:t>
            </a: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rPr>
              <a:t>Excel</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select the chart, hit edit-copy, and then edit-paste into PowerPoint. The chart can then be stretched to fit as required. If you need to edit parts of the chart, it can be ungrouped. </a:t>
            </a:r>
            <a:r>
              <a:rPr kumimoji="0" lang="en-US" altLang="en-US" sz="2667" b="1" i="1" u="sng" strike="noStrike" kern="0" cap="none" spc="0" normalizeH="0" baseline="0" noProof="0" dirty="0">
                <a:ln>
                  <a:noFill/>
                </a:ln>
                <a:solidFill>
                  <a:srgbClr val="003366"/>
                </a:solidFill>
                <a:effectLst/>
                <a:uLnTx/>
                <a:uFillTx/>
                <a:latin typeface="Arial" panose="020B0604020202020204" pitchFamily="34" charset="0"/>
              </a:rPr>
              <a:t>Watch out</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rPr>
              <a:t>Word</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rPr>
              <a:t>Scans: </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we need images to be 100 dpi in their </a:t>
            </a:r>
            <a:r>
              <a:rPr kumimoji="0" lang="en-US" altLang="en-US" sz="2667" b="0" i="0" u="sng" strike="noStrike" kern="0" cap="none" spc="0" normalizeH="0" baseline="0" noProof="0" dirty="0">
                <a:ln>
                  <a:noFill/>
                </a:ln>
                <a:solidFill>
                  <a:srgbClr val="003366"/>
                </a:solidFill>
                <a:effectLst/>
                <a:uLnTx/>
                <a:uFillTx/>
                <a:latin typeface="Arial" panose="020B0604020202020204" pitchFamily="34" charset="0"/>
              </a:rPr>
              <a:t>final size</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or use a rule of thumb of 2 to 4 megabytes of uncompressed .</a:t>
            </a: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tif</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file per square foot of image..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JPEG files are OK. If you are designing your poster on a PC and using digital pictures generated on a Mac, be sure to convert them to </a:t>
            </a:r>
            <a:r>
              <a:rPr kumimoji="0" lang="en-US" altLang="en-US" sz="2667" b="0" i="0" u="none" strike="noStrike" kern="0" cap="none" spc="0" normalizeH="0" baseline="0" noProof="0" dirty="0" err="1">
                <a:ln>
                  <a:noFill/>
                </a:ln>
                <a:solidFill>
                  <a:srgbClr val="003366"/>
                </a:solidFill>
                <a:effectLst/>
                <a:uLnTx/>
                <a:uFillTx/>
                <a:latin typeface="Arial" panose="020B0604020202020204" pitchFamily="34" charset="0"/>
              </a:rPr>
              <a:t>tif</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 or jpg before bringing them into PowerPoint. PICT files will display but not print.</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667" b="1" i="0" u="none" strike="noStrike" kern="0" cap="none" spc="0" normalizeH="0" baseline="0" noProof="0" dirty="0">
                <a:ln>
                  <a:noFill/>
                </a:ln>
                <a:solidFill>
                  <a:srgbClr val="003366"/>
                </a:solidFill>
                <a:effectLst/>
                <a:uLnTx/>
                <a:uFillTx/>
                <a:latin typeface="Arial" panose="020B0604020202020204" pitchFamily="34" charset="0"/>
              </a:rPr>
              <a:t>Preview: </a:t>
            </a: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To see your in poster in actual  size, go to view-zoom-200%. This is a good way to be sure your pictures are going to look OK.</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lang="en-US" altLang="en-US" sz="2667" kern="0" dirty="0">
              <a:solidFill>
                <a:srgbClr val="003366"/>
              </a:solidFil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lang="en-US" altLang="en-US" sz="2667" kern="0" dirty="0">
              <a:solidFill>
                <a:srgbClr val="003366"/>
              </a:solidFil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p:txBody>
      </p:sp>
      <p:sp>
        <p:nvSpPr>
          <p:cNvPr id="87" name="Text Box 186">
            <a:extLst>
              <a:ext uri="{FF2B5EF4-FFF2-40B4-BE49-F238E27FC236}">
                <a16:creationId xmlns:a16="http://schemas.microsoft.com/office/drawing/2014/main" id="{BD55C154-997E-7316-4DDC-99294DBA0327}"/>
              </a:ext>
            </a:extLst>
          </p:cNvPr>
          <p:cNvSpPr txBox="1">
            <a:spLocks noChangeArrowheads="1"/>
          </p:cNvSpPr>
          <p:nvPr/>
        </p:nvSpPr>
        <p:spPr bwMode="auto">
          <a:xfrm>
            <a:off x="31800800" y="5943600"/>
            <a:ext cx="107442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RESULTS</a:t>
            </a:r>
          </a:p>
        </p:txBody>
      </p:sp>
      <p:sp>
        <p:nvSpPr>
          <p:cNvPr id="89" name="Text Box 171">
            <a:extLst>
              <a:ext uri="{FF2B5EF4-FFF2-40B4-BE49-F238E27FC236}">
                <a16:creationId xmlns:a16="http://schemas.microsoft.com/office/drawing/2014/main" id="{9F100010-8AF9-A665-2E08-6C3CE0229C8F}"/>
              </a:ext>
            </a:extLst>
          </p:cNvPr>
          <p:cNvSpPr txBox="1">
            <a:spLocks noChangeArrowheads="1"/>
          </p:cNvSpPr>
          <p:nvPr/>
        </p:nvSpPr>
        <p:spPr bwMode="auto">
          <a:xfrm>
            <a:off x="31800800" y="6858000"/>
            <a:ext cx="10744200" cy="5121738"/>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defTabSz="2379663">
              <a:defRPr>
                <a:solidFill>
                  <a:schemeClr val="tx1"/>
                </a:solidFill>
                <a:latin typeface="Arial" panose="020B0604020202020204" pitchFamily="34" charset="0"/>
              </a:defRPr>
            </a:lvl1pPr>
            <a:lvl2pPr marL="742950" indent="-285750" defTabSz="2379663">
              <a:defRPr>
                <a:solidFill>
                  <a:schemeClr val="tx1"/>
                </a:solidFill>
                <a:latin typeface="Arial" panose="020B0604020202020204" pitchFamily="34" charset="0"/>
              </a:defRPr>
            </a:lvl2pPr>
            <a:lvl3pPr marL="1143000" indent="-228600" defTabSz="2379663">
              <a:defRPr>
                <a:solidFill>
                  <a:schemeClr val="tx1"/>
                </a:solidFill>
                <a:latin typeface="Arial" panose="020B0604020202020204" pitchFamily="34" charset="0"/>
              </a:defRPr>
            </a:lvl3pPr>
            <a:lvl4pPr marL="1600200" indent="-228600" defTabSz="2379663">
              <a:defRPr>
                <a:solidFill>
                  <a:schemeClr val="tx1"/>
                </a:solidFill>
                <a:latin typeface="Arial" panose="020B0604020202020204" pitchFamily="34" charset="0"/>
              </a:defRPr>
            </a:lvl4pPr>
            <a:lvl5pPr marL="2057400" indent="-228600" defTabSz="2379663">
              <a:defRPr>
                <a:solidFill>
                  <a:schemeClr val="tx1"/>
                </a:solidFill>
                <a:latin typeface="Arial" panose="020B0604020202020204" pitchFamily="34" charset="0"/>
              </a:defRPr>
            </a:lvl5pPr>
            <a:lvl6pPr marL="2514600" indent="-228600" defTabSz="2379663" eaLnBrk="0" fontAlgn="base" hangingPunct="0">
              <a:spcBef>
                <a:spcPct val="0"/>
              </a:spcBef>
              <a:spcAft>
                <a:spcPct val="0"/>
              </a:spcAft>
              <a:defRPr>
                <a:solidFill>
                  <a:schemeClr val="tx1"/>
                </a:solidFill>
                <a:latin typeface="Arial" panose="020B0604020202020204" pitchFamily="34" charset="0"/>
              </a:defRPr>
            </a:lvl6pPr>
            <a:lvl7pPr marL="2971800" indent="-228600" defTabSz="2379663" eaLnBrk="0" fontAlgn="base" hangingPunct="0">
              <a:spcBef>
                <a:spcPct val="0"/>
              </a:spcBef>
              <a:spcAft>
                <a:spcPct val="0"/>
              </a:spcAft>
              <a:defRPr>
                <a:solidFill>
                  <a:schemeClr val="tx1"/>
                </a:solidFill>
                <a:latin typeface="Arial" panose="020B0604020202020204" pitchFamily="34" charset="0"/>
              </a:defRPr>
            </a:lvl7pPr>
            <a:lvl8pPr marL="3429000" indent="-228600" defTabSz="2379663" eaLnBrk="0" fontAlgn="base" hangingPunct="0">
              <a:spcBef>
                <a:spcPct val="0"/>
              </a:spcBef>
              <a:spcAft>
                <a:spcPct val="0"/>
              </a:spcAft>
              <a:defRPr>
                <a:solidFill>
                  <a:schemeClr val="tx1"/>
                </a:solidFill>
                <a:latin typeface="Arial" panose="020B0604020202020204" pitchFamily="34" charset="0"/>
              </a:defRPr>
            </a:lvl8pPr>
            <a:lvl9pPr marL="3886200" indent="-228600" defTabSz="2379663"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11111111111111111111111111111111111111111111111111111111111111111111111111111</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22222222222222222222222222222222222222222222222222222222222222222222222222222</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3333333333333333333333333333333333333333333333333</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444444444444444444444444444444444444444444444444444</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5555555555555555555555555555555555555555555555555</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6666666666666666666666666666666666666666666666666</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77777777777777777777777777777777777777777777777777</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888888888888888888888888888888888888888888888888</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AAAAAAAAAAAAAAAAAAAAAAAAAAAAAAAAAAAAA</a:t>
            </a:r>
            <a:b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br>
            <a:endParaRPr kumimoji="0" lang="en-US" altLang="en-US" sz="2000" b="0" i="0" u="none" strike="noStrike" kern="0" cap="none" spc="0" normalizeH="0" baseline="0" noProof="0" dirty="0">
              <a:ln>
                <a:noFill/>
              </a:ln>
              <a:solidFill>
                <a:srgbClr val="FF0000"/>
              </a:solidFill>
              <a:effectLst/>
              <a:uLnTx/>
              <a:uFillTx/>
              <a:latin typeface="Arial" panose="020B0604020202020204" pitchFamily="34" charset="0"/>
            </a:endParaRPr>
          </a:p>
        </p:txBody>
      </p:sp>
      <p:pic>
        <p:nvPicPr>
          <p:cNvPr id="92" name="Picture 191" descr="ACNCR01-09-55-007">
            <a:extLst>
              <a:ext uri="{FF2B5EF4-FFF2-40B4-BE49-F238E27FC236}">
                <a16:creationId xmlns:a16="http://schemas.microsoft.com/office/drawing/2014/main" id="{C7DD19AD-2A46-8F09-E3B5-530400A611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36741" y="12671424"/>
            <a:ext cx="4163484"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92" descr="ACNCR01-09-55-016">
            <a:extLst>
              <a:ext uri="{FF2B5EF4-FFF2-40B4-BE49-F238E27FC236}">
                <a16:creationId xmlns:a16="http://schemas.microsoft.com/office/drawing/2014/main" id="{527E5197-EC90-0F15-6D74-DD20543A1A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7484" y="12671424"/>
            <a:ext cx="4502151" cy="300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187">
            <a:extLst>
              <a:ext uri="{FF2B5EF4-FFF2-40B4-BE49-F238E27FC236}">
                <a16:creationId xmlns:a16="http://schemas.microsoft.com/office/drawing/2014/main" id="{5DA0B743-B56C-6DA6-6926-7FE47C898087}"/>
              </a:ext>
            </a:extLst>
          </p:cNvPr>
          <p:cNvSpPr txBox="1">
            <a:spLocks noChangeArrowheads="1"/>
          </p:cNvSpPr>
          <p:nvPr/>
        </p:nvSpPr>
        <p:spPr bwMode="auto">
          <a:xfrm>
            <a:off x="31902400" y="16672984"/>
            <a:ext cx="107442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CONCLUSIONS</a:t>
            </a:r>
          </a:p>
        </p:txBody>
      </p:sp>
      <p:sp>
        <p:nvSpPr>
          <p:cNvPr id="97" name="Text Box 177">
            <a:extLst>
              <a:ext uri="{FF2B5EF4-FFF2-40B4-BE49-F238E27FC236}">
                <a16:creationId xmlns:a16="http://schemas.microsoft.com/office/drawing/2014/main" id="{4880DBA3-C760-7BDD-B1D0-EEA7D6FF43B2}"/>
              </a:ext>
            </a:extLst>
          </p:cNvPr>
          <p:cNvSpPr txBox="1">
            <a:spLocks noChangeArrowheads="1"/>
          </p:cNvSpPr>
          <p:nvPr/>
        </p:nvSpPr>
        <p:spPr bwMode="auto">
          <a:xfrm>
            <a:off x="31902400" y="17534467"/>
            <a:ext cx="10744200" cy="6455693"/>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defTabSz="2379663">
              <a:defRPr>
                <a:solidFill>
                  <a:schemeClr val="tx1"/>
                </a:solidFill>
                <a:latin typeface="Arial" panose="020B0604020202020204" pitchFamily="34" charset="0"/>
              </a:defRPr>
            </a:lvl1pPr>
            <a:lvl2pPr marL="742950" indent="-285750" defTabSz="2379663">
              <a:defRPr>
                <a:solidFill>
                  <a:schemeClr val="tx1"/>
                </a:solidFill>
                <a:latin typeface="Arial" panose="020B0604020202020204" pitchFamily="34" charset="0"/>
              </a:defRPr>
            </a:lvl2pPr>
            <a:lvl3pPr marL="1143000" indent="-228600" defTabSz="2379663">
              <a:defRPr>
                <a:solidFill>
                  <a:schemeClr val="tx1"/>
                </a:solidFill>
                <a:latin typeface="Arial" panose="020B0604020202020204" pitchFamily="34" charset="0"/>
              </a:defRPr>
            </a:lvl3pPr>
            <a:lvl4pPr marL="1600200" indent="-228600" defTabSz="2379663">
              <a:defRPr>
                <a:solidFill>
                  <a:schemeClr val="tx1"/>
                </a:solidFill>
                <a:latin typeface="Arial" panose="020B0604020202020204" pitchFamily="34" charset="0"/>
              </a:defRPr>
            </a:lvl4pPr>
            <a:lvl5pPr marL="2057400" indent="-228600" defTabSz="2379663">
              <a:defRPr>
                <a:solidFill>
                  <a:schemeClr val="tx1"/>
                </a:solidFill>
                <a:latin typeface="Arial" panose="020B0604020202020204" pitchFamily="34" charset="0"/>
              </a:defRPr>
            </a:lvl5pPr>
            <a:lvl6pPr marL="2514600" indent="-228600" defTabSz="2379663" eaLnBrk="0" fontAlgn="base" hangingPunct="0">
              <a:spcBef>
                <a:spcPct val="0"/>
              </a:spcBef>
              <a:spcAft>
                <a:spcPct val="0"/>
              </a:spcAft>
              <a:defRPr>
                <a:solidFill>
                  <a:schemeClr val="tx1"/>
                </a:solidFill>
                <a:latin typeface="Arial" panose="020B0604020202020204" pitchFamily="34" charset="0"/>
              </a:defRPr>
            </a:lvl6pPr>
            <a:lvl7pPr marL="2971800" indent="-228600" defTabSz="2379663" eaLnBrk="0" fontAlgn="base" hangingPunct="0">
              <a:spcBef>
                <a:spcPct val="0"/>
              </a:spcBef>
              <a:spcAft>
                <a:spcPct val="0"/>
              </a:spcAft>
              <a:defRPr>
                <a:solidFill>
                  <a:schemeClr val="tx1"/>
                </a:solidFill>
                <a:latin typeface="Arial" panose="020B0604020202020204" pitchFamily="34" charset="0"/>
              </a:defRPr>
            </a:lvl7pPr>
            <a:lvl8pPr marL="3429000" indent="-228600" defTabSz="2379663" eaLnBrk="0" fontAlgn="base" hangingPunct="0">
              <a:spcBef>
                <a:spcPct val="0"/>
              </a:spcBef>
              <a:spcAft>
                <a:spcPct val="0"/>
              </a:spcAft>
              <a:defRPr>
                <a:solidFill>
                  <a:schemeClr val="tx1"/>
                </a:solidFill>
                <a:latin typeface="Arial" panose="020B0604020202020204" pitchFamily="34" charset="0"/>
              </a:defRPr>
            </a:lvl8pPr>
            <a:lvl9pPr marL="3886200" indent="-228600" defTabSz="2379663"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11111111111111111111111111111111111111111111111111111111111111111111111111111</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22222222222222222222222222222222222222222222222222222222222222222222222222222</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3333333333333333333333333333333333333333333333333</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444444444444444444444444444444444444444444444444444</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5555555555555555555555555555555555555555555555555</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6666666666666666666666666666666666666666666666666</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77777777777777777777777777777777777777777777777777</a:t>
            </a:r>
          </a:p>
          <a:p>
            <a:pPr marL="0" marR="0" lvl="0" indent="0" defTabSz="2379663"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888888888888888888888888888888888888888888888888</a:t>
            </a:r>
          </a:p>
          <a:p>
            <a:pPr marL="0" marR="0" lvl="0" indent="0" defTabSz="2379663"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2379663"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2379663" eaLnBrk="0" fontAlgn="base" latinLnBrk="0" hangingPunct="0">
              <a:lnSpc>
                <a:spcPct val="100000"/>
              </a:lnSpc>
              <a:spcBef>
                <a:spcPct val="0"/>
              </a:spcBef>
              <a:spcAft>
                <a:spcPct val="0"/>
              </a:spcAft>
              <a:buClrTx/>
              <a:buSzTx/>
              <a:buFontTx/>
              <a:buNone/>
              <a:tabLst/>
              <a:defRPr/>
            </a:pPr>
            <a:endParaRPr lang="en-US" altLang="en-US" sz="2667" kern="0" dirty="0">
              <a:solidFill>
                <a:srgbClr val="003366"/>
              </a:solidFill>
            </a:endParaRPr>
          </a:p>
          <a:p>
            <a:pPr marL="0" marR="0" lvl="0" indent="0" defTabSz="2379663"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a:p>
            <a:pPr marL="0" marR="0" lvl="0" indent="0" defTabSz="2379663" eaLnBrk="0" fontAlgn="base" latinLnBrk="0" hangingPunct="0">
              <a:lnSpc>
                <a:spcPct val="100000"/>
              </a:lnSpc>
              <a:spcBef>
                <a:spcPct val="0"/>
              </a:spcBef>
              <a:spcAft>
                <a:spcPct val="0"/>
              </a:spcAft>
              <a:buClrTx/>
              <a:buSzTx/>
              <a:buFontTx/>
              <a:buNone/>
              <a:tabLst/>
              <a:defRPr/>
            </a:pPr>
            <a:endPar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endParaRPr>
          </a:p>
        </p:txBody>
      </p:sp>
      <p:sp>
        <p:nvSpPr>
          <p:cNvPr id="99" name="Text Box 188">
            <a:extLst>
              <a:ext uri="{FF2B5EF4-FFF2-40B4-BE49-F238E27FC236}">
                <a16:creationId xmlns:a16="http://schemas.microsoft.com/office/drawing/2014/main" id="{46B4CCE1-7A33-9002-D45D-9078CDE52633}"/>
              </a:ext>
            </a:extLst>
          </p:cNvPr>
          <p:cNvSpPr txBox="1">
            <a:spLocks noChangeArrowheads="1"/>
          </p:cNvSpPr>
          <p:nvPr/>
        </p:nvSpPr>
        <p:spPr bwMode="auto">
          <a:xfrm>
            <a:off x="31903416" y="25100280"/>
            <a:ext cx="10744200"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99" tIns="45048" rIns="90099" bIns="45048">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eaLnBrk="1" fontAlgn="base" latinLnBrk="0" hangingPunct="1">
              <a:lnSpc>
                <a:spcPct val="100000"/>
              </a:lnSpc>
              <a:spcBef>
                <a:spcPct val="0"/>
              </a:spcBef>
              <a:spcAft>
                <a:spcPct val="0"/>
              </a:spcAft>
              <a:buClrTx/>
              <a:buSzTx/>
              <a:buFontTx/>
              <a:buNone/>
              <a:tabLst/>
              <a:defRPr/>
            </a:pPr>
            <a:r>
              <a:rPr kumimoji="0" lang="en-US" altLang="en-US" sz="4667" b="1" i="0" u="none" strike="noStrike" kern="0" cap="none" spc="0" normalizeH="0" baseline="0" noProof="0" dirty="0">
                <a:ln>
                  <a:noFill/>
                </a:ln>
                <a:solidFill>
                  <a:srgbClr val="003366"/>
                </a:solidFill>
                <a:effectLst/>
                <a:uLnTx/>
                <a:uFillTx/>
                <a:latin typeface="Arial" panose="020B0604020202020204" pitchFamily="34" charset="0"/>
              </a:rPr>
              <a:t>REFERENCES</a:t>
            </a:r>
          </a:p>
        </p:txBody>
      </p:sp>
      <p:sp>
        <p:nvSpPr>
          <p:cNvPr id="101" name="Text Box 173">
            <a:extLst>
              <a:ext uri="{FF2B5EF4-FFF2-40B4-BE49-F238E27FC236}">
                <a16:creationId xmlns:a16="http://schemas.microsoft.com/office/drawing/2014/main" id="{594A0135-0741-6FAF-F532-F4681E0F4A53}"/>
              </a:ext>
            </a:extLst>
          </p:cNvPr>
          <p:cNvSpPr txBox="1">
            <a:spLocks noChangeArrowheads="1"/>
          </p:cNvSpPr>
          <p:nvPr/>
        </p:nvSpPr>
        <p:spPr bwMode="auto">
          <a:xfrm>
            <a:off x="31903416" y="26014680"/>
            <a:ext cx="10744200" cy="3582663"/>
          </a:xfrm>
          <a:prstGeom prst="rect">
            <a:avLst/>
          </a:prstGeom>
          <a:solidFill>
            <a:srgbClr val="FFFFFF"/>
          </a:solidFill>
          <a:ln w="57150" cmpd="thinThick">
            <a:solidFill>
              <a:srgbClr val="003366"/>
            </a:solidFill>
            <a:miter lim="800000"/>
            <a:headEnd/>
            <a:tailEnd/>
          </a:ln>
        </p:spPr>
        <p:txBody>
          <a:bodyPr lIns="336712" tIns="148153" rIns="336712" bIns="14815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 typeface="Symbol" panose="05050102010706020507" pitchFamily="18" charset="2"/>
              <a:buNone/>
              <a:tabLst/>
              <a:defRPr/>
            </a:pPr>
            <a:r>
              <a:rPr kumimoji="0" lang="en-US" altLang="en-US" sz="2667" b="0" i="0" u="none" strike="noStrike" kern="0" cap="none" spc="0" normalizeH="0" baseline="0" noProof="0" dirty="0">
                <a:ln>
                  <a:noFill/>
                </a:ln>
                <a:solidFill>
                  <a:srgbClr val="FF0000"/>
                </a:solidFill>
                <a:effectLst/>
                <a:uLnTx/>
                <a:uFillTx/>
                <a:latin typeface="Arial" panose="020B0604020202020204" pitchFamily="34" charset="0"/>
              </a:rPr>
              <a:t>11111111111111111111111111111111111111111111111111111111111111111111111111111</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22222222222222222222222222222222222222222222222222222222222222222222222222222</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3333333333333333333333333333333333333333333333333</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444444444444444444444444444444444444444444444444444</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5555555555555555555555555555555555555555555555555</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667" b="0" i="0" u="none" strike="noStrike" kern="0" cap="none" spc="0" normalizeH="0" baseline="0" noProof="0" dirty="0">
                <a:ln>
                  <a:noFill/>
                </a:ln>
                <a:solidFill>
                  <a:srgbClr val="003366"/>
                </a:solidFill>
                <a:effectLst/>
                <a:uLnTx/>
                <a:uFillTx/>
                <a:latin typeface="Arial" panose="020B0604020202020204" pitchFamily="34" charset="0"/>
              </a:rPr>
              <a:t>6666666666666666666666666666666666666666666666666</a:t>
            </a:r>
          </a:p>
        </p:txBody>
      </p:sp>
    </p:spTree>
    <p:extLst>
      <p:ext uri="{BB962C8B-B14F-4D97-AF65-F5344CB8AC3E}">
        <p14:creationId xmlns:p14="http://schemas.microsoft.com/office/powerpoint/2010/main" val="3322041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590</Words>
  <Application>Microsoft Macintosh PowerPoint</Application>
  <PresentationFormat>Custom</PresentationFormat>
  <Paragraphs>75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Aptos</vt:lpstr>
      <vt:lpstr>Aptos Display</vt:lpstr>
      <vt:lpstr>Arial</vt:lpstr>
      <vt:lpstr>Symbol</vt:lpstr>
      <vt:lpstr>Office Theme</vt:lpstr>
      <vt:lpstr>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Cigainero, Paula</dc:creator>
  <cp:lastModifiedBy>Cigainero, Paula</cp:lastModifiedBy>
  <cp:revision>8</cp:revision>
  <dcterms:created xsi:type="dcterms:W3CDTF">2025-01-15T21:04:28Z</dcterms:created>
  <dcterms:modified xsi:type="dcterms:W3CDTF">2025-01-21T20:54:40Z</dcterms:modified>
</cp:coreProperties>
</file>