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63" r:id="rId3"/>
    <p:sldId id="259" r:id="rId4"/>
    <p:sldId id="279" r:id="rId5"/>
    <p:sldId id="258" r:id="rId6"/>
    <p:sldId id="273" r:id="rId7"/>
    <p:sldId id="271" r:id="rId8"/>
    <p:sldId id="262" r:id="rId9"/>
    <p:sldId id="272" r:id="rId10"/>
    <p:sldId id="269" r:id="rId11"/>
    <p:sldId id="264" r:id="rId12"/>
    <p:sldId id="261" r:id="rId13"/>
    <p:sldId id="274" r:id="rId14"/>
    <p:sldId id="265" r:id="rId15"/>
    <p:sldId id="286" r:id="rId16"/>
    <p:sldId id="285" r:id="rId17"/>
    <p:sldId id="281" r:id="rId18"/>
    <p:sldId id="267" r:id="rId19"/>
    <p:sldId id="287" r:id="rId20"/>
    <p:sldId id="277" r:id="rId21"/>
    <p:sldId id="278" r:id="rId22"/>
    <p:sldId id="266" r:id="rId23"/>
    <p:sldId id="280" r:id="rId24"/>
    <p:sldId id="268" r:id="rId25"/>
    <p:sldId id="275" r:id="rId26"/>
    <p:sldId id="276" r:id="rId27"/>
    <p:sldId id="282" r:id="rId28"/>
    <p:sldId id="283" r:id="rId29"/>
    <p:sldId id="284" r:id="rId30"/>
    <p:sldId id="26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BE21C9-D91E-4AB2-B3E7-633DCFEC2F2D}" v="1" dt="2025-05-01T17:21:49.5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/>
    <p:restoredTop sz="83359"/>
  </p:normalViewPr>
  <p:slideViewPr>
    <p:cSldViewPr snapToGrid="0">
      <p:cViewPr varScale="1">
        <p:scale>
          <a:sx n="92" d="100"/>
          <a:sy n="92" d="100"/>
        </p:scale>
        <p:origin x="10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eth, Charles A" userId="1551d060-c2a7-4b55-92e5-92b7ac2db9e5" providerId="ADAL" clId="{726B66E8-ACA9-B041-8D9C-499773400F6B}"/>
    <pc:docChg chg="undo redo custSel addSld delSld modSld sldOrd modMainMaster">
      <pc:chgData name="Rieth, Charles A" userId="1551d060-c2a7-4b55-92e5-92b7ac2db9e5" providerId="ADAL" clId="{726B66E8-ACA9-B041-8D9C-499773400F6B}" dt="2025-04-11T04:27:41.659" v="3883" actId="20577"/>
      <pc:docMkLst>
        <pc:docMk/>
      </pc:docMkLst>
      <pc:sldChg chg="addSp delSp modSp mod">
        <pc:chgData name="Rieth, Charles A" userId="1551d060-c2a7-4b55-92e5-92b7ac2db9e5" providerId="ADAL" clId="{726B66E8-ACA9-B041-8D9C-499773400F6B}" dt="2025-04-11T02:48:46.259" v="1696" actId="20577"/>
        <pc:sldMkLst>
          <pc:docMk/>
          <pc:sldMk cId="2437174535" sldId="256"/>
        </pc:sldMkLst>
        <pc:spChg chg="mod">
          <ac:chgData name="Rieth, Charles A" userId="1551d060-c2a7-4b55-92e5-92b7ac2db9e5" providerId="ADAL" clId="{726B66E8-ACA9-B041-8D9C-499773400F6B}" dt="2025-04-10T21:35:18.678" v="559" actId="1076"/>
          <ac:spMkLst>
            <pc:docMk/>
            <pc:sldMk cId="2437174535" sldId="256"/>
            <ac:spMk id="2" creationId="{11AE1EE7-8C31-322B-6807-AD0BE785314A}"/>
          </ac:spMkLst>
        </pc:spChg>
        <pc:spChg chg="add del mod">
          <ac:chgData name="Rieth, Charles A" userId="1551d060-c2a7-4b55-92e5-92b7ac2db9e5" providerId="ADAL" clId="{726B66E8-ACA9-B041-8D9C-499773400F6B}" dt="2025-04-11T02:48:46.259" v="1696" actId="20577"/>
          <ac:spMkLst>
            <pc:docMk/>
            <pc:sldMk cId="2437174535" sldId="256"/>
            <ac:spMk id="3" creationId="{208251E7-EA93-C388-0573-663AD94FEA91}"/>
          </ac:spMkLst>
        </pc:spChg>
      </pc:sldChg>
      <pc:sldChg chg="addSp delSp modSp new del mod">
        <pc:chgData name="Rieth, Charles A" userId="1551d060-c2a7-4b55-92e5-92b7ac2db9e5" providerId="ADAL" clId="{726B66E8-ACA9-B041-8D9C-499773400F6B}" dt="2025-04-10T21:23:24.729" v="349" actId="2696"/>
        <pc:sldMkLst>
          <pc:docMk/>
          <pc:sldMk cId="1136282079" sldId="257"/>
        </pc:sldMkLst>
      </pc:sldChg>
      <pc:sldChg chg="addSp delSp modSp new mod ord">
        <pc:chgData name="Rieth, Charles A" userId="1551d060-c2a7-4b55-92e5-92b7ac2db9e5" providerId="ADAL" clId="{726B66E8-ACA9-B041-8D9C-499773400F6B}" dt="2025-04-11T03:44:44.540" v="3414" actId="478"/>
        <pc:sldMkLst>
          <pc:docMk/>
          <pc:sldMk cId="3609419308" sldId="258"/>
        </pc:sldMkLst>
        <pc:spChg chg="add mod">
          <ac:chgData name="Rieth, Charles A" userId="1551d060-c2a7-4b55-92e5-92b7ac2db9e5" providerId="ADAL" clId="{726B66E8-ACA9-B041-8D9C-499773400F6B}" dt="2025-04-10T20:38:42.005" v="175" actId="767"/>
          <ac:spMkLst>
            <pc:docMk/>
            <pc:sldMk cId="3609419308" sldId="258"/>
            <ac:spMk id="8" creationId="{2BE524F6-AD88-6BD1-CEF9-A60F39A0176F}"/>
          </ac:spMkLst>
        </pc:spChg>
        <pc:picChg chg="add mod">
          <ac:chgData name="Rieth, Charles A" userId="1551d060-c2a7-4b55-92e5-92b7ac2db9e5" providerId="ADAL" clId="{726B66E8-ACA9-B041-8D9C-499773400F6B}" dt="2025-04-11T03:44:14.203" v="3409" actId="1076"/>
          <ac:picMkLst>
            <pc:docMk/>
            <pc:sldMk cId="3609419308" sldId="258"/>
            <ac:picMk id="3" creationId="{51046770-106D-0587-E6EB-C5CEBF930C2C}"/>
          </ac:picMkLst>
        </pc:picChg>
      </pc:sldChg>
      <pc:sldChg chg="addSp delSp modSp add mod ord">
        <pc:chgData name="Rieth, Charles A" userId="1551d060-c2a7-4b55-92e5-92b7ac2db9e5" providerId="ADAL" clId="{726B66E8-ACA9-B041-8D9C-499773400F6B}" dt="2025-04-11T04:21:57.250" v="3831" actId="20578"/>
        <pc:sldMkLst>
          <pc:docMk/>
          <pc:sldMk cId="2683725857" sldId="259"/>
        </pc:sldMkLst>
        <pc:spChg chg="add mod">
          <ac:chgData name="Rieth, Charles A" userId="1551d060-c2a7-4b55-92e5-92b7ac2db9e5" providerId="ADAL" clId="{726B66E8-ACA9-B041-8D9C-499773400F6B}" dt="2025-04-10T21:30:09.895" v="388" actId="1076"/>
          <ac:spMkLst>
            <pc:docMk/>
            <pc:sldMk cId="2683725857" sldId="259"/>
            <ac:spMk id="2" creationId="{4D60ED6A-BFA4-05EB-205B-CCEDA02D624E}"/>
          </ac:spMkLst>
        </pc:spChg>
      </pc:sldChg>
      <pc:sldChg chg="modSp new del mod ord">
        <pc:chgData name="Rieth, Charles A" userId="1551d060-c2a7-4b55-92e5-92b7ac2db9e5" providerId="ADAL" clId="{726B66E8-ACA9-B041-8D9C-499773400F6B}" dt="2025-04-10T21:32:35.431" v="446" actId="2696"/>
        <pc:sldMkLst>
          <pc:docMk/>
          <pc:sldMk cId="1020536635" sldId="260"/>
        </pc:sldMkLst>
      </pc:sldChg>
      <pc:sldChg chg="addSp delSp modSp add mod">
        <pc:chgData name="Rieth, Charles A" userId="1551d060-c2a7-4b55-92e5-92b7ac2db9e5" providerId="ADAL" clId="{726B66E8-ACA9-B041-8D9C-499773400F6B}" dt="2025-04-11T03:57:16.716" v="3493" actId="20577"/>
        <pc:sldMkLst>
          <pc:docMk/>
          <pc:sldMk cId="1458845197" sldId="260"/>
        </pc:sldMkLst>
        <pc:spChg chg="mod">
          <ac:chgData name="Rieth, Charles A" userId="1551d060-c2a7-4b55-92e5-92b7ac2db9e5" providerId="ADAL" clId="{726B66E8-ACA9-B041-8D9C-499773400F6B}" dt="2025-04-11T03:57:16.716" v="3493" actId="20577"/>
          <ac:spMkLst>
            <pc:docMk/>
            <pc:sldMk cId="1458845197" sldId="260"/>
            <ac:spMk id="3" creationId="{C4D0FFB4-2595-F3E6-1EB7-C8CAE1934E89}"/>
          </ac:spMkLst>
        </pc:spChg>
      </pc:sldChg>
      <pc:sldChg chg="addSp delSp modSp new mod setBg modNotesTx">
        <pc:chgData name="Rieth, Charles A" userId="1551d060-c2a7-4b55-92e5-92b7ac2db9e5" providerId="ADAL" clId="{726B66E8-ACA9-B041-8D9C-499773400F6B}" dt="2025-04-11T03:47:49.230" v="3418" actId="20577"/>
        <pc:sldMkLst>
          <pc:docMk/>
          <pc:sldMk cId="3563263999" sldId="261"/>
        </pc:sldMkLst>
        <pc:spChg chg="add mod">
          <ac:chgData name="Rieth, Charles A" userId="1551d060-c2a7-4b55-92e5-92b7ac2db9e5" providerId="ADAL" clId="{726B66E8-ACA9-B041-8D9C-499773400F6B}" dt="2025-04-11T03:47:49.230" v="3418" actId="20577"/>
          <ac:spMkLst>
            <pc:docMk/>
            <pc:sldMk cId="3563263999" sldId="261"/>
            <ac:spMk id="2" creationId="{4A505304-4D00-D211-5DB1-95243B02E995}"/>
          </ac:spMkLst>
        </pc:spChg>
        <pc:spChg chg="add mod">
          <ac:chgData name="Rieth, Charles A" userId="1551d060-c2a7-4b55-92e5-92b7ac2db9e5" providerId="ADAL" clId="{726B66E8-ACA9-B041-8D9C-499773400F6B}" dt="2025-04-11T02:29:36.229" v="1240" actId="14100"/>
          <ac:spMkLst>
            <pc:docMk/>
            <pc:sldMk cId="3563263999" sldId="261"/>
            <ac:spMk id="6" creationId="{43B4629E-E9A9-786F-850B-2E9798A93EF0}"/>
          </ac:spMkLst>
        </pc:spChg>
        <pc:picChg chg="add mod">
          <ac:chgData name="Rieth, Charles A" userId="1551d060-c2a7-4b55-92e5-92b7ac2db9e5" providerId="ADAL" clId="{726B66E8-ACA9-B041-8D9C-499773400F6B}" dt="2025-04-11T02:47:05.115" v="1658" actId="1076"/>
          <ac:picMkLst>
            <pc:docMk/>
            <pc:sldMk cId="3563263999" sldId="261"/>
            <ac:picMk id="5" creationId="{A2DED873-466B-027C-E547-9EB42007CCCB}"/>
          </ac:picMkLst>
        </pc:picChg>
      </pc:sldChg>
      <pc:sldChg chg="addSp delSp modSp add mod ord modNotesTx">
        <pc:chgData name="Rieth, Charles A" userId="1551d060-c2a7-4b55-92e5-92b7ac2db9e5" providerId="ADAL" clId="{726B66E8-ACA9-B041-8D9C-499773400F6B}" dt="2025-04-11T02:26:09.522" v="1162" actId="20578"/>
        <pc:sldMkLst>
          <pc:docMk/>
          <pc:sldMk cId="900075655" sldId="262"/>
        </pc:sldMkLst>
        <pc:spChg chg="mod">
          <ac:chgData name="Rieth, Charles A" userId="1551d060-c2a7-4b55-92e5-92b7ac2db9e5" providerId="ADAL" clId="{726B66E8-ACA9-B041-8D9C-499773400F6B}" dt="2025-04-10T21:31:24.092" v="422" actId="1076"/>
          <ac:spMkLst>
            <pc:docMk/>
            <pc:sldMk cId="900075655" sldId="262"/>
            <ac:spMk id="6" creationId="{FD112B14-A488-ACC7-1245-FDF19FE26D91}"/>
          </ac:spMkLst>
        </pc:spChg>
        <pc:picChg chg="add mod">
          <ac:chgData name="Rieth, Charles A" userId="1551d060-c2a7-4b55-92e5-92b7ac2db9e5" providerId="ADAL" clId="{726B66E8-ACA9-B041-8D9C-499773400F6B}" dt="2025-04-10T21:31:12.621" v="418" actId="1076"/>
          <ac:picMkLst>
            <pc:docMk/>
            <pc:sldMk cId="900075655" sldId="262"/>
            <ac:picMk id="3" creationId="{48A94900-4529-428F-B5C8-605A13B1F7AB}"/>
          </ac:picMkLst>
        </pc:picChg>
      </pc:sldChg>
      <pc:sldChg chg="addSp delSp modSp new del mod">
        <pc:chgData name="Rieth, Charles A" userId="1551d060-c2a7-4b55-92e5-92b7ac2db9e5" providerId="ADAL" clId="{726B66E8-ACA9-B041-8D9C-499773400F6B}" dt="2025-04-10T21:32:01.723" v="445" actId="2696"/>
        <pc:sldMkLst>
          <pc:docMk/>
          <pc:sldMk cId="3667408094" sldId="263"/>
        </pc:sldMkLst>
      </pc:sldChg>
      <pc:sldChg chg="modSp new mod">
        <pc:chgData name="Rieth, Charles A" userId="1551d060-c2a7-4b55-92e5-92b7ac2db9e5" providerId="ADAL" clId="{726B66E8-ACA9-B041-8D9C-499773400F6B}" dt="2025-04-11T02:19:01.373" v="1096" actId="20577"/>
        <pc:sldMkLst>
          <pc:docMk/>
          <pc:sldMk cId="4088189268" sldId="263"/>
        </pc:sldMkLst>
        <pc:spChg chg="mod">
          <ac:chgData name="Rieth, Charles A" userId="1551d060-c2a7-4b55-92e5-92b7ac2db9e5" providerId="ADAL" clId="{726B66E8-ACA9-B041-8D9C-499773400F6B}" dt="2025-04-11T02:19:01.373" v="1096" actId="20577"/>
          <ac:spMkLst>
            <pc:docMk/>
            <pc:sldMk cId="4088189268" sldId="263"/>
            <ac:spMk id="2" creationId="{E74BCF57-B6AE-C83D-4816-18BE2A0B80D6}"/>
          </ac:spMkLst>
        </pc:spChg>
        <pc:spChg chg="mod">
          <ac:chgData name="Rieth, Charles A" userId="1551d060-c2a7-4b55-92e5-92b7ac2db9e5" providerId="ADAL" clId="{726B66E8-ACA9-B041-8D9C-499773400F6B}" dt="2025-04-10T21:38:04.105" v="594" actId="20577"/>
          <ac:spMkLst>
            <pc:docMk/>
            <pc:sldMk cId="4088189268" sldId="263"/>
            <ac:spMk id="3" creationId="{702C366F-2594-A472-171B-47B5DA6FE6B0}"/>
          </ac:spMkLst>
        </pc:spChg>
      </pc:sldChg>
      <pc:sldChg chg="modSp add mod ord">
        <pc:chgData name="Rieth, Charles A" userId="1551d060-c2a7-4b55-92e5-92b7ac2db9e5" providerId="ADAL" clId="{726B66E8-ACA9-B041-8D9C-499773400F6B}" dt="2025-04-10T21:40:17.049" v="651" actId="20577"/>
        <pc:sldMkLst>
          <pc:docMk/>
          <pc:sldMk cId="1231828662" sldId="264"/>
        </pc:sldMkLst>
        <pc:spChg chg="mod">
          <ac:chgData name="Rieth, Charles A" userId="1551d060-c2a7-4b55-92e5-92b7ac2db9e5" providerId="ADAL" clId="{726B66E8-ACA9-B041-8D9C-499773400F6B}" dt="2025-04-10T21:40:17.049" v="651" actId="20577"/>
          <ac:spMkLst>
            <pc:docMk/>
            <pc:sldMk cId="1231828662" sldId="264"/>
            <ac:spMk id="2" creationId="{D75A937E-1084-D35B-7376-A7F1825E5029}"/>
          </ac:spMkLst>
        </pc:spChg>
      </pc:sldChg>
      <pc:sldChg chg="modSp add del mod ord">
        <pc:chgData name="Rieth, Charles A" userId="1551d060-c2a7-4b55-92e5-92b7ac2db9e5" providerId="ADAL" clId="{726B66E8-ACA9-B041-8D9C-499773400F6B}" dt="2025-04-11T03:59:54.788" v="3612" actId="20577"/>
        <pc:sldMkLst>
          <pc:docMk/>
          <pc:sldMk cId="3598184756" sldId="265"/>
        </pc:sldMkLst>
        <pc:spChg chg="mod">
          <ac:chgData name="Rieth, Charles A" userId="1551d060-c2a7-4b55-92e5-92b7ac2db9e5" providerId="ADAL" clId="{726B66E8-ACA9-B041-8D9C-499773400F6B}" dt="2025-04-11T03:59:54.788" v="3612" actId="20577"/>
          <ac:spMkLst>
            <pc:docMk/>
            <pc:sldMk cId="3598184756" sldId="265"/>
            <ac:spMk id="2" creationId="{BA2F07BF-1B0B-2B4C-629C-09236F3415A0}"/>
          </ac:spMkLst>
        </pc:spChg>
      </pc:sldChg>
      <pc:sldChg chg="modSp add mod">
        <pc:chgData name="Rieth, Charles A" userId="1551d060-c2a7-4b55-92e5-92b7ac2db9e5" providerId="ADAL" clId="{726B66E8-ACA9-B041-8D9C-499773400F6B}" dt="2025-04-11T03:05:59.437" v="2652" actId="20577"/>
        <pc:sldMkLst>
          <pc:docMk/>
          <pc:sldMk cId="3835837530" sldId="266"/>
        </pc:sldMkLst>
        <pc:spChg chg="mod">
          <ac:chgData name="Rieth, Charles A" userId="1551d060-c2a7-4b55-92e5-92b7ac2db9e5" providerId="ADAL" clId="{726B66E8-ACA9-B041-8D9C-499773400F6B}" dt="2025-04-11T03:05:59.437" v="2652" actId="20577"/>
          <ac:spMkLst>
            <pc:docMk/>
            <pc:sldMk cId="3835837530" sldId="266"/>
            <ac:spMk id="2" creationId="{285E1719-482B-143A-1225-1878E516C027}"/>
          </ac:spMkLst>
        </pc:spChg>
      </pc:sldChg>
      <pc:sldChg chg="new del">
        <pc:chgData name="Rieth, Charles A" userId="1551d060-c2a7-4b55-92e5-92b7ac2db9e5" providerId="ADAL" clId="{726B66E8-ACA9-B041-8D9C-499773400F6B}" dt="2025-04-10T21:41:07.074" v="692" actId="680"/>
        <pc:sldMkLst>
          <pc:docMk/>
          <pc:sldMk cId="1932311007" sldId="267"/>
        </pc:sldMkLst>
      </pc:sldChg>
      <pc:sldChg chg="addSp delSp modSp new mod">
        <pc:chgData name="Rieth, Charles A" userId="1551d060-c2a7-4b55-92e5-92b7ac2db9e5" providerId="ADAL" clId="{726B66E8-ACA9-B041-8D9C-499773400F6B}" dt="2025-04-11T04:10:26.233" v="3772" actId="20577"/>
        <pc:sldMkLst>
          <pc:docMk/>
          <pc:sldMk cId="2847114868" sldId="267"/>
        </pc:sldMkLst>
        <pc:spChg chg="mod">
          <ac:chgData name="Rieth, Charles A" userId="1551d060-c2a7-4b55-92e5-92b7ac2db9e5" providerId="ADAL" clId="{726B66E8-ACA9-B041-8D9C-499773400F6B}" dt="2025-04-11T04:10:26.233" v="3772" actId="20577"/>
          <ac:spMkLst>
            <pc:docMk/>
            <pc:sldMk cId="2847114868" sldId="267"/>
            <ac:spMk id="2" creationId="{4450B34B-8620-26FE-7CF6-5CBBB10716D9}"/>
          </ac:spMkLst>
        </pc:spChg>
        <pc:spChg chg="add mod">
          <ac:chgData name="Rieth, Charles A" userId="1551d060-c2a7-4b55-92e5-92b7ac2db9e5" providerId="ADAL" clId="{726B66E8-ACA9-B041-8D9C-499773400F6B}" dt="2025-04-11T03:48:59.404" v="3437" actId="20577"/>
          <ac:spMkLst>
            <pc:docMk/>
            <pc:sldMk cId="2847114868" sldId="267"/>
            <ac:spMk id="7" creationId="{E31A3A8E-60AE-D1EC-0C08-8E107BBE23A6}"/>
          </ac:spMkLst>
        </pc:spChg>
      </pc:sldChg>
      <pc:sldChg chg="add del ord">
        <pc:chgData name="Rieth, Charles A" userId="1551d060-c2a7-4b55-92e5-92b7ac2db9e5" providerId="ADAL" clId="{726B66E8-ACA9-B041-8D9C-499773400F6B}" dt="2025-04-10T21:41:16.702" v="696" actId="2890"/>
        <pc:sldMkLst>
          <pc:docMk/>
          <pc:sldMk cId="3927625194" sldId="267"/>
        </pc:sldMkLst>
      </pc:sldChg>
      <pc:sldChg chg="new del">
        <pc:chgData name="Rieth, Charles A" userId="1551d060-c2a7-4b55-92e5-92b7ac2db9e5" providerId="ADAL" clId="{726B66E8-ACA9-B041-8D9C-499773400F6B}" dt="2025-04-10T21:41:06.434" v="691" actId="680"/>
        <pc:sldMkLst>
          <pc:docMk/>
          <pc:sldMk cId="2584266450" sldId="268"/>
        </pc:sldMkLst>
      </pc:sldChg>
      <pc:sldChg chg="modSp add mod ord">
        <pc:chgData name="Rieth, Charles A" userId="1551d060-c2a7-4b55-92e5-92b7ac2db9e5" providerId="ADAL" clId="{726B66E8-ACA9-B041-8D9C-499773400F6B}" dt="2025-04-11T04:27:41.659" v="3883" actId="20577"/>
        <pc:sldMkLst>
          <pc:docMk/>
          <pc:sldMk cId="3192560123" sldId="268"/>
        </pc:sldMkLst>
        <pc:spChg chg="mod">
          <ac:chgData name="Rieth, Charles A" userId="1551d060-c2a7-4b55-92e5-92b7ac2db9e5" providerId="ADAL" clId="{726B66E8-ACA9-B041-8D9C-499773400F6B}" dt="2025-04-11T03:26:50.422" v="3353" actId="404"/>
          <ac:spMkLst>
            <pc:docMk/>
            <pc:sldMk cId="3192560123" sldId="268"/>
            <ac:spMk id="2" creationId="{46CBB157-B761-1A59-EBD9-6EF6452ED8F9}"/>
          </ac:spMkLst>
        </pc:spChg>
        <pc:spChg chg="mod">
          <ac:chgData name="Rieth, Charles A" userId="1551d060-c2a7-4b55-92e5-92b7ac2db9e5" providerId="ADAL" clId="{726B66E8-ACA9-B041-8D9C-499773400F6B}" dt="2025-04-11T04:27:41.659" v="3883" actId="20577"/>
          <ac:spMkLst>
            <pc:docMk/>
            <pc:sldMk cId="3192560123" sldId="268"/>
            <ac:spMk id="3" creationId="{B82EB9C5-0BA1-0B6E-A1BF-48AFECDB0574}"/>
          </ac:spMkLst>
        </pc:spChg>
      </pc:sldChg>
      <pc:sldChg chg="addSp delSp modSp add mod ord">
        <pc:chgData name="Rieth, Charles A" userId="1551d060-c2a7-4b55-92e5-92b7ac2db9e5" providerId="ADAL" clId="{726B66E8-ACA9-B041-8D9C-499773400F6B}" dt="2025-04-11T03:47:34.950" v="3417" actId="1076"/>
        <pc:sldMkLst>
          <pc:docMk/>
          <pc:sldMk cId="1455940648" sldId="269"/>
        </pc:sldMkLst>
        <pc:spChg chg="add mod">
          <ac:chgData name="Rieth, Charles A" userId="1551d060-c2a7-4b55-92e5-92b7ac2db9e5" providerId="ADAL" clId="{726B66E8-ACA9-B041-8D9C-499773400F6B}" dt="2025-04-11T03:47:34.950" v="3417" actId="1076"/>
          <ac:spMkLst>
            <pc:docMk/>
            <pc:sldMk cId="1455940648" sldId="269"/>
            <ac:spMk id="5" creationId="{4AC5495A-2131-EDA2-8577-53DF2334C34E}"/>
          </ac:spMkLst>
        </pc:spChg>
        <pc:picChg chg="add mod">
          <ac:chgData name="Rieth, Charles A" userId="1551d060-c2a7-4b55-92e5-92b7ac2db9e5" providerId="ADAL" clId="{726B66E8-ACA9-B041-8D9C-499773400F6B}" dt="2025-04-11T03:47:31.689" v="3416" actId="1076"/>
          <ac:picMkLst>
            <pc:docMk/>
            <pc:sldMk cId="1455940648" sldId="269"/>
            <ac:picMk id="4" creationId="{91BFD601-1FDA-4B74-2149-3D0E468E6F6E}"/>
          </ac:picMkLst>
        </pc:picChg>
      </pc:sldChg>
      <pc:sldChg chg="delSp add del mod ord">
        <pc:chgData name="Rieth, Charles A" userId="1551d060-c2a7-4b55-92e5-92b7ac2db9e5" providerId="ADAL" clId="{726B66E8-ACA9-B041-8D9C-499773400F6B}" dt="2025-04-11T02:01:39.524" v="787" actId="2696"/>
        <pc:sldMkLst>
          <pc:docMk/>
          <pc:sldMk cId="1193442480" sldId="270"/>
        </pc:sldMkLst>
      </pc:sldChg>
      <pc:sldChg chg="add del">
        <pc:chgData name="Rieth, Charles A" userId="1551d060-c2a7-4b55-92e5-92b7ac2db9e5" providerId="ADAL" clId="{726B66E8-ACA9-B041-8D9C-499773400F6B}" dt="2025-04-11T01:51:21.096" v="713"/>
        <pc:sldMkLst>
          <pc:docMk/>
          <pc:sldMk cId="1955637521" sldId="270"/>
        </pc:sldMkLst>
      </pc:sldChg>
      <pc:sldChg chg="addSp delSp modSp new mod modNotesTx">
        <pc:chgData name="Rieth, Charles A" userId="1551d060-c2a7-4b55-92e5-92b7ac2db9e5" providerId="ADAL" clId="{726B66E8-ACA9-B041-8D9C-499773400F6B}" dt="2025-04-11T04:23:08.379" v="3842" actId="20577"/>
        <pc:sldMkLst>
          <pc:docMk/>
          <pc:sldMk cId="2496766570" sldId="271"/>
        </pc:sldMkLst>
        <pc:spChg chg="mod">
          <ac:chgData name="Rieth, Charles A" userId="1551d060-c2a7-4b55-92e5-92b7ac2db9e5" providerId="ADAL" clId="{726B66E8-ACA9-B041-8D9C-499773400F6B}" dt="2025-04-11T02:09:56.531" v="990" actId="20577"/>
          <ac:spMkLst>
            <pc:docMk/>
            <pc:sldMk cId="2496766570" sldId="271"/>
            <ac:spMk id="2" creationId="{4E67FA48-773E-3C58-E49E-1DE066962698}"/>
          </ac:spMkLst>
        </pc:spChg>
        <pc:spChg chg="mod">
          <ac:chgData name="Rieth, Charles A" userId="1551d060-c2a7-4b55-92e5-92b7ac2db9e5" providerId="ADAL" clId="{726B66E8-ACA9-B041-8D9C-499773400F6B}" dt="2025-04-11T04:23:08.379" v="3842" actId="20577"/>
          <ac:spMkLst>
            <pc:docMk/>
            <pc:sldMk cId="2496766570" sldId="271"/>
            <ac:spMk id="3" creationId="{AFC23312-6FEB-002A-BBED-B929A5AD384F}"/>
          </ac:spMkLst>
        </pc:spChg>
        <pc:spChg chg="add mod">
          <ac:chgData name="Rieth, Charles A" userId="1551d060-c2a7-4b55-92e5-92b7ac2db9e5" providerId="ADAL" clId="{726B66E8-ACA9-B041-8D9C-499773400F6B}" dt="2025-04-11T02:08:29.022" v="929" actId="1076"/>
          <ac:spMkLst>
            <pc:docMk/>
            <pc:sldMk cId="2496766570" sldId="271"/>
            <ac:spMk id="4" creationId="{BD59F13F-A61D-45E1-7985-8F11DBC8FD33}"/>
          </ac:spMkLst>
        </pc:spChg>
      </pc:sldChg>
      <pc:sldChg chg="addSp modSp new mod">
        <pc:chgData name="Rieth, Charles A" userId="1551d060-c2a7-4b55-92e5-92b7ac2db9e5" providerId="ADAL" clId="{726B66E8-ACA9-B041-8D9C-499773400F6B}" dt="2025-04-11T03:41:19.915" v="3402" actId="1076"/>
        <pc:sldMkLst>
          <pc:docMk/>
          <pc:sldMk cId="3677576232" sldId="272"/>
        </pc:sldMkLst>
        <pc:spChg chg="mod">
          <ac:chgData name="Rieth, Charles A" userId="1551d060-c2a7-4b55-92e5-92b7ac2db9e5" providerId="ADAL" clId="{726B66E8-ACA9-B041-8D9C-499773400F6B}" dt="2025-04-11T03:41:09.307" v="3396" actId="20577"/>
          <ac:spMkLst>
            <pc:docMk/>
            <pc:sldMk cId="3677576232" sldId="272"/>
            <ac:spMk id="2" creationId="{C42D86BC-3654-6CB6-CC26-2CDF9398949F}"/>
          </ac:spMkLst>
        </pc:spChg>
        <pc:spChg chg="mod">
          <ac:chgData name="Rieth, Charles A" userId="1551d060-c2a7-4b55-92e5-92b7ac2db9e5" providerId="ADAL" clId="{726B66E8-ACA9-B041-8D9C-499773400F6B}" dt="2025-04-11T03:41:19.915" v="3402" actId="1076"/>
          <ac:spMkLst>
            <pc:docMk/>
            <pc:sldMk cId="3677576232" sldId="272"/>
            <ac:spMk id="3" creationId="{602AEDA9-B637-B333-2FD8-3128089808CB}"/>
          </ac:spMkLst>
        </pc:spChg>
        <pc:spChg chg="add mod">
          <ac:chgData name="Rieth, Charles A" userId="1551d060-c2a7-4b55-92e5-92b7ac2db9e5" providerId="ADAL" clId="{726B66E8-ACA9-B041-8D9C-499773400F6B}" dt="2025-04-11T02:26:52.652" v="1175" actId="14100"/>
          <ac:spMkLst>
            <pc:docMk/>
            <pc:sldMk cId="3677576232" sldId="272"/>
            <ac:spMk id="5" creationId="{D88F6153-DC0A-499E-57DC-C028BECC64C4}"/>
          </ac:spMkLst>
        </pc:spChg>
        <pc:spChg chg="add mod">
          <ac:chgData name="Rieth, Charles A" userId="1551d060-c2a7-4b55-92e5-92b7ac2db9e5" providerId="ADAL" clId="{726B66E8-ACA9-B041-8D9C-499773400F6B}" dt="2025-04-11T02:26:52.652" v="1175" actId="14100"/>
          <ac:spMkLst>
            <pc:docMk/>
            <pc:sldMk cId="3677576232" sldId="272"/>
            <ac:spMk id="7" creationId="{4F307C73-1D23-797B-3556-502650D4E6E2}"/>
          </ac:spMkLst>
        </pc:spChg>
        <pc:spChg chg="add mod">
          <ac:chgData name="Rieth, Charles A" userId="1551d060-c2a7-4b55-92e5-92b7ac2db9e5" providerId="ADAL" clId="{726B66E8-ACA9-B041-8D9C-499773400F6B}" dt="2025-04-11T02:26:52.652" v="1175" actId="14100"/>
          <ac:spMkLst>
            <pc:docMk/>
            <pc:sldMk cId="3677576232" sldId="272"/>
            <ac:spMk id="9" creationId="{B78A420C-071A-AF66-E4F2-E0B842F670AA}"/>
          </ac:spMkLst>
        </pc:spChg>
        <pc:spChg chg="add mod">
          <ac:chgData name="Rieth, Charles A" userId="1551d060-c2a7-4b55-92e5-92b7ac2db9e5" providerId="ADAL" clId="{726B66E8-ACA9-B041-8D9C-499773400F6B}" dt="2025-04-11T02:26:52.652" v="1175" actId="14100"/>
          <ac:spMkLst>
            <pc:docMk/>
            <pc:sldMk cId="3677576232" sldId="272"/>
            <ac:spMk id="10" creationId="{5586BB57-70C6-35CF-3159-FEFB5FC7AA01}"/>
          </ac:spMkLst>
        </pc:spChg>
      </pc:sldChg>
      <pc:sldChg chg="add">
        <pc:chgData name="Rieth, Charles A" userId="1551d060-c2a7-4b55-92e5-92b7ac2db9e5" providerId="ADAL" clId="{726B66E8-ACA9-B041-8D9C-499773400F6B}" dt="2025-04-11T02:18:56.392" v="1082" actId="2890"/>
        <pc:sldMkLst>
          <pc:docMk/>
          <pc:sldMk cId="3018798704" sldId="273"/>
        </pc:sldMkLst>
      </pc:sldChg>
      <pc:sldChg chg="addSp delSp modSp add mod modNotesTx">
        <pc:chgData name="Rieth, Charles A" userId="1551d060-c2a7-4b55-92e5-92b7ac2db9e5" providerId="ADAL" clId="{726B66E8-ACA9-B041-8D9C-499773400F6B}" dt="2025-04-11T02:45:52.664" v="1610" actId="14100"/>
        <pc:sldMkLst>
          <pc:docMk/>
          <pc:sldMk cId="2222656200" sldId="274"/>
        </pc:sldMkLst>
        <pc:spChg chg="add mod">
          <ac:chgData name="Rieth, Charles A" userId="1551d060-c2a7-4b55-92e5-92b7ac2db9e5" providerId="ADAL" clId="{726B66E8-ACA9-B041-8D9C-499773400F6B}" dt="2025-04-11T02:39:13.248" v="1324" actId="1076"/>
          <ac:spMkLst>
            <pc:docMk/>
            <pc:sldMk cId="2222656200" sldId="274"/>
            <ac:spMk id="7" creationId="{61C0D106-005C-D832-E3EE-CBC810E645AD}"/>
          </ac:spMkLst>
        </pc:spChg>
        <pc:spChg chg="add mod">
          <ac:chgData name="Rieth, Charles A" userId="1551d060-c2a7-4b55-92e5-92b7ac2db9e5" providerId="ADAL" clId="{726B66E8-ACA9-B041-8D9C-499773400F6B}" dt="2025-04-11T02:39:13.248" v="1324" actId="1076"/>
          <ac:spMkLst>
            <pc:docMk/>
            <pc:sldMk cId="2222656200" sldId="274"/>
            <ac:spMk id="12" creationId="{CA2783BF-C6EB-A721-63E6-DD52614C371C}"/>
          </ac:spMkLst>
        </pc:spChg>
        <pc:spChg chg="add mod">
          <ac:chgData name="Rieth, Charles A" userId="1551d060-c2a7-4b55-92e5-92b7ac2db9e5" providerId="ADAL" clId="{726B66E8-ACA9-B041-8D9C-499773400F6B}" dt="2025-04-11T02:41:28.822" v="1468" actId="313"/>
          <ac:spMkLst>
            <pc:docMk/>
            <pc:sldMk cId="2222656200" sldId="274"/>
            <ac:spMk id="15" creationId="{C2A1DC3F-C0C9-D79E-131D-5FB38321439C}"/>
          </ac:spMkLst>
        </pc:spChg>
        <pc:spChg chg="add mod">
          <ac:chgData name="Rieth, Charles A" userId="1551d060-c2a7-4b55-92e5-92b7ac2db9e5" providerId="ADAL" clId="{726B66E8-ACA9-B041-8D9C-499773400F6B}" dt="2025-04-11T02:45:11.807" v="1594" actId="207"/>
          <ac:spMkLst>
            <pc:docMk/>
            <pc:sldMk cId="2222656200" sldId="274"/>
            <ac:spMk id="16" creationId="{7B45631C-E9F6-7D3F-BEF6-433A1F0D77D3}"/>
          </ac:spMkLst>
        </pc:spChg>
        <pc:spChg chg="add mod">
          <ac:chgData name="Rieth, Charles A" userId="1551d060-c2a7-4b55-92e5-92b7ac2db9e5" providerId="ADAL" clId="{726B66E8-ACA9-B041-8D9C-499773400F6B}" dt="2025-04-11T02:45:20.004" v="1597" actId="1076"/>
          <ac:spMkLst>
            <pc:docMk/>
            <pc:sldMk cId="2222656200" sldId="274"/>
            <ac:spMk id="17" creationId="{102C4331-88D8-400D-A994-8CFE163F523E}"/>
          </ac:spMkLst>
        </pc:spChg>
        <pc:spChg chg="add mod">
          <ac:chgData name="Rieth, Charles A" userId="1551d060-c2a7-4b55-92e5-92b7ac2db9e5" providerId="ADAL" clId="{726B66E8-ACA9-B041-8D9C-499773400F6B}" dt="2025-04-11T02:45:52.664" v="1610" actId="14100"/>
          <ac:spMkLst>
            <pc:docMk/>
            <pc:sldMk cId="2222656200" sldId="274"/>
            <ac:spMk id="18" creationId="{A3E41535-A3B2-491E-62F4-0CC0025E7A74}"/>
          </ac:spMkLst>
        </pc:spChg>
        <pc:picChg chg="add mod">
          <ac:chgData name="Rieth, Charles A" userId="1551d060-c2a7-4b55-92e5-92b7ac2db9e5" providerId="ADAL" clId="{726B66E8-ACA9-B041-8D9C-499773400F6B}" dt="2025-04-11T02:39:13.248" v="1324" actId="1076"/>
          <ac:picMkLst>
            <pc:docMk/>
            <pc:sldMk cId="2222656200" sldId="274"/>
            <ac:picMk id="4" creationId="{DEDB6EEE-A3CF-3E6E-B8AA-D22C93F0FED7}"/>
          </ac:picMkLst>
        </pc:picChg>
        <pc:picChg chg="add mod">
          <ac:chgData name="Rieth, Charles A" userId="1551d060-c2a7-4b55-92e5-92b7ac2db9e5" providerId="ADAL" clId="{726B66E8-ACA9-B041-8D9C-499773400F6B}" dt="2025-04-11T02:39:13.248" v="1324" actId="1076"/>
          <ac:picMkLst>
            <pc:docMk/>
            <pc:sldMk cId="2222656200" sldId="274"/>
            <ac:picMk id="11" creationId="{555F9F3C-C66F-7085-9477-EE9212F73661}"/>
          </ac:picMkLst>
        </pc:picChg>
      </pc:sldChg>
      <pc:sldChg chg="addSp delSp modSp new del mod">
        <pc:chgData name="Rieth, Charles A" userId="1551d060-c2a7-4b55-92e5-92b7ac2db9e5" providerId="ADAL" clId="{726B66E8-ACA9-B041-8D9C-499773400F6B}" dt="2025-04-11T02:49:17.668" v="1697" actId="2696"/>
        <pc:sldMkLst>
          <pc:docMk/>
          <pc:sldMk cId="914720583" sldId="275"/>
        </pc:sldMkLst>
      </pc:sldChg>
      <pc:sldChg chg="modSp add mod ord">
        <pc:chgData name="Rieth, Charles A" userId="1551d060-c2a7-4b55-92e5-92b7ac2db9e5" providerId="ADAL" clId="{726B66E8-ACA9-B041-8D9C-499773400F6B}" dt="2025-04-11T03:06:40.603" v="2680" actId="20577"/>
        <pc:sldMkLst>
          <pc:docMk/>
          <pc:sldMk cId="1675830641" sldId="275"/>
        </pc:sldMkLst>
        <pc:spChg chg="mod">
          <ac:chgData name="Rieth, Charles A" userId="1551d060-c2a7-4b55-92e5-92b7ac2db9e5" providerId="ADAL" clId="{726B66E8-ACA9-B041-8D9C-499773400F6B}" dt="2025-04-11T03:06:40.603" v="2680" actId="20577"/>
          <ac:spMkLst>
            <pc:docMk/>
            <pc:sldMk cId="1675830641" sldId="275"/>
            <ac:spMk id="2" creationId="{7F51BF74-37A1-6139-07CF-DF9CF2E8DCAB}"/>
          </ac:spMkLst>
        </pc:spChg>
      </pc:sldChg>
      <pc:sldChg chg="addSp delSp modSp add mod ord">
        <pc:chgData name="Rieth, Charles A" userId="1551d060-c2a7-4b55-92e5-92b7ac2db9e5" providerId="ADAL" clId="{726B66E8-ACA9-B041-8D9C-499773400F6B}" dt="2025-04-11T03:55:03.442" v="3446" actId="21"/>
        <pc:sldMkLst>
          <pc:docMk/>
          <pc:sldMk cId="228040528" sldId="276"/>
        </pc:sldMkLst>
        <pc:spChg chg="add mod">
          <ac:chgData name="Rieth, Charles A" userId="1551d060-c2a7-4b55-92e5-92b7ac2db9e5" providerId="ADAL" clId="{726B66E8-ACA9-B041-8D9C-499773400F6B}" dt="2025-04-11T03:55:03.442" v="3446" actId="21"/>
          <ac:spMkLst>
            <pc:docMk/>
            <pc:sldMk cId="228040528" sldId="276"/>
            <ac:spMk id="7" creationId="{5D6D082F-47A5-9FF3-B074-89772B9DCE63}"/>
          </ac:spMkLst>
        </pc:spChg>
      </pc:sldChg>
      <pc:sldChg chg="addSp delSp modSp add mod">
        <pc:chgData name="Rieth, Charles A" userId="1551d060-c2a7-4b55-92e5-92b7ac2db9e5" providerId="ADAL" clId="{726B66E8-ACA9-B041-8D9C-499773400F6B}" dt="2025-04-11T04:26:43.919" v="3843"/>
        <pc:sldMkLst>
          <pc:docMk/>
          <pc:sldMk cId="4107328545" sldId="277"/>
        </pc:sldMkLst>
        <pc:spChg chg="mod">
          <ac:chgData name="Rieth, Charles A" userId="1551d060-c2a7-4b55-92e5-92b7ac2db9e5" providerId="ADAL" clId="{726B66E8-ACA9-B041-8D9C-499773400F6B}" dt="2025-04-11T03:13:15.442" v="2918" actId="20577"/>
          <ac:spMkLst>
            <pc:docMk/>
            <pc:sldMk cId="4107328545" sldId="277"/>
            <ac:spMk id="2" creationId="{27261CA9-8F0E-7778-5A2F-824F321A2772}"/>
          </ac:spMkLst>
        </pc:spChg>
        <pc:spChg chg="add mod">
          <ac:chgData name="Rieth, Charles A" userId="1551d060-c2a7-4b55-92e5-92b7ac2db9e5" providerId="ADAL" clId="{726B66E8-ACA9-B041-8D9C-499773400F6B}" dt="2025-04-11T04:26:43.919" v="3843"/>
          <ac:spMkLst>
            <pc:docMk/>
            <pc:sldMk cId="4107328545" sldId="277"/>
            <ac:spMk id="9" creationId="{E77753F9-1D8B-A575-66F2-F79DA4C4A165}"/>
          </ac:spMkLst>
        </pc:spChg>
        <pc:picChg chg="add mod">
          <ac:chgData name="Rieth, Charles A" userId="1551d060-c2a7-4b55-92e5-92b7ac2db9e5" providerId="ADAL" clId="{726B66E8-ACA9-B041-8D9C-499773400F6B}" dt="2025-04-11T03:21:54.053" v="3190" actId="1076"/>
          <ac:picMkLst>
            <pc:docMk/>
            <pc:sldMk cId="4107328545" sldId="277"/>
            <ac:picMk id="4" creationId="{B807F41D-0A5B-EE63-16F9-A6FCF44B8CE9}"/>
          </ac:picMkLst>
        </pc:picChg>
      </pc:sldChg>
      <pc:sldChg chg="addSp delSp modSp new mod modNotesTx">
        <pc:chgData name="Rieth, Charles A" userId="1551d060-c2a7-4b55-92e5-92b7ac2db9e5" providerId="ADAL" clId="{726B66E8-ACA9-B041-8D9C-499773400F6B}" dt="2025-04-11T04:26:48.105" v="3844"/>
        <pc:sldMkLst>
          <pc:docMk/>
          <pc:sldMk cId="3215184168" sldId="278"/>
        </pc:sldMkLst>
        <pc:spChg chg="mod">
          <ac:chgData name="Rieth, Charles A" userId="1551d060-c2a7-4b55-92e5-92b7ac2db9e5" providerId="ADAL" clId="{726B66E8-ACA9-B041-8D9C-499773400F6B}" dt="2025-04-11T04:03:33.770" v="3703" actId="404"/>
          <ac:spMkLst>
            <pc:docMk/>
            <pc:sldMk cId="3215184168" sldId="278"/>
            <ac:spMk id="2" creationId="{BABF955A-1534-B3BA-7955-E58558C755C0}"/>
          </ac:spMkLst>
        </pc:spChg>
        <pc:spChg chg="add mod">
          <ac:chgData name="Rieth, Charles A" userId="1551d060-c2a7-4b55-92e5-92b7ac2db9e5" providerId="ADAL" clId="{726B66E8-ACA9-B041-8D9C-499773400F6B}" dt="2025-04-11T04:26:48.105" v="3844"/>
          <ac:spMkLst>
            <pc:docMk/>
            <pc:sldMk cId="3215184168" sldId="278"/>
            <ac:spMk id="7" creationId="{F000B735-3ADE-F4EF-BAA6-27DC93249A55}"/>
          </ac:spMkLst>
        </pc:spChg>
        <pc:picChg chg="add mod">
          <ac:chgData name="Rieth, Charles A" userId="1551d060-c2a7-4b55-92e5-92b7ac2db9e5" providerId="ADAL" clId="{726B66E8-ACA9-B041-8D9C-499773400F6B}" dt="2025-04-11T04:03:02.185" v="3676" actId="1076"/>
          <ac:picMkLst>
            <pc:docMk/>
            <pc:sldMk cId="3215184168" sldId="278"/>
            <ac:picMk id="6" creationId="{2707FF3C-0FF3-6EE8-9FC7-3DB62AE9A174}"/>
          </ac:picMkLst>
        </pc:picChg>
      </pc:sldChg>
      <pc:sldChg chg="add ord">
        <pc:chgData name="Rieth, Charles A" userId="1551d060-c2a7-4b55-92e5-92b7ac2db9e5" providerId="ADAL" clId="{726B66E8-ACA9-B041-8D9C-499773400F6B}" dt="2025-04-11T04:21:59.504" v="3832" actId="20578"/>
        <pc:sldMkLst>
          <pc:docMk/>
          <pc:sldMk cId="1676523196" sldId="279"/>
        </pc:sldMkLst>
      </pc:sldChg>
      <pc:sldChg chg="addSp delSp modSp add mod ord modNotesTx">
        <pc:chgData name="Rieth, Charles A" userId="1551d060-c2a7-4b55-92e5-92b7ac2db9e5" providerId="ADAL" clId="{726B66E8-ACA9-B041-8D9C-499773400F6B}" dt="2025-04-11T04:20:44.401" v="3774" actId="20578"/>
        <pc:sldMkLst>
          <pc:docMk/>
          <pc:sldMk cId="280567044" sldId="280"/>
        </pc:sldMkLst>
        <pc:spChg chg="add mod">
          <ac:chgData name="Rieth, Charles A" userId="1551d060-c2a7-4b55-92e5-92b7ac2db9e5" providerId="ADAL" clId="{726B66E8-ACA9-B041-8D9C-499773400F6B}" dt="2025-04-11T03:56:29.143" v="3463"/>
          <ac:spMkLst>
            <pc:docMk/>
            <pc:sldMk cId="280567044" sldId="280"/>
            <ac:spMk id="10" creationId="{DF04159D-D2B7-2052-7175-600E49CB267B}"/>
          </ac:spMkLst>
        </pc:spChg>
        <pc:picChg chg="add mod">
          <ac:chgData name="Rieth, Charles A" userId="1551d060-c2a7-4b55-92e5-92b7ac2db9e5" providerId="ADAL" clId="{726B66E8-ACA9-B041-8D9C-499773400F6B}" dt="2025-04-11T03:55:17.959" v="3450" actId="1076"/>
          <ac:picMkLst>
            <pc:docMk/>
            <pc:sldMk cId="280567044" sldId="280"/>
            <ac:picMk id="8" creationId="{1F2C65FD-DF91-52A4-C644-942923214805}"/>
          </ac:picMkLst>
        </pc:picChg>
      </pc:sldChg>
      <pc:sldChg chg="modSp add mod ord">
        <pc:chgData name="Rieth, Charles A" userId="1551d060-c2a7-4b55-92e5-92b7ac2db9e5" providerId="ADAL" clId="{726B66E8-ACA9-B041-8D9C-499773400F6B}" dt="2025-04-11T04:00:46.964" v="3670" actId="20577"/>
        <pc:sldMkLst>
          <pc:docMk/>
          <pc:sldMk cId="3383872427" sldId="281"/>
        </pc:sldMkLst>
        <pc:spChg chg="mod">
          <ac:chgData name="Rieth, Charles A" userId="1551d060-c2a7-4b55-92e5-92b7ac2db9e5" providerId="ADAL" clId="{726B66E8-ACA9-B041-8D9C-499773400F6B}" dt="2025-04-11T03:59:31.778" v="3606" actId="20577"/>
          <ac:spMkLst>
            <pc:docMk/>
            <pc:sldMk cId="3383872427" sldId="281"/>
            <ac:spMk id="2" creationId="{A6763215-0F95-C7E9-0C29-3E3242C02F66}"/>
          </ac:spMkLst>
        </pc:spChg>
        <pc:spChg chg="mod">
          <ac:chgData name="Rieth, Charles A" userId="1551d060-c2a7-4b55-92e5-92b7ac2db9e5" providerId="ADAL" clId="{726B66E8-ACA9-B041-8D9C-499773400F6B}" dt="2025-04-11T04:00:46.964" v="3670" actId="20577"/>
          <ac:spMkLst>
            <pc:docMk/>
            <pc:sldMk cId="3383872427" sldId="281"/>
            <ac:spMk id="7" creationId="{ED7C7E0E-6059-04DA-F94F-055C8E48F8CB}"/>
          </ac:spMkLst>
        </pc:spChg>
      </pc:sldChg>
      <pc:sldMasterChg chg="setBg">
        <pc:chgData name="Rieth, Charles A" userId="1551d060-c2a7-4b55-92e5-92b7ac2db9e5" providerId="ADAL" clId="{726B66E8-ACA9-B041-8D9C-499773400F6B}" dt="2025-04-10T20:31:34.698" v="22"/>
        <pc:sldMasterMkLst>
          <pc:docMk/>
          <pc:sldMasterMk cId="2050067216" sldId="2147483648"/>
        </pc:sldMasterMkLst>
      </pc:sldMasterChg>
    </pc:docChg>
  </pc:docChgLst>
  <pc:docChgLst>
    <pc:chgData name="Rieth, Charles A" userId="1551d060-c2a7-4b55-92e5-92b7ac2db9e5" providerId="ADAL" clId="{07DCE07E-65CD-43AC-87EC-0F2DEE9DE408}"/>
    <pc:docChg chg="undo custSel modSld">
      <pc:chgData name="Rieth, Charles A" userId="1551d060-c2a7-4b55-92e5-92b7ac2db9e5" providerId="ADAL" clId="{07DCE07E-65CD-43AC-87EC-0F2DEE9DE408}" dt="2025-04-28T19:59:33.536" v="207" actId="404"/>
      <pc:docMkLst>
        <pc:docMk/>
      </pc:docMkLst>
      <pc:sldChg chg="modSp mod">
        <pc:chgData name="Rieth, Charles A" userId="1551d060-c2a7-4b55-92e5-92b7ac2db9e5" providerId="ADAL" clId="{07DCE07E-65CD-43AC-87EC-0F2DEE9DE408}" dt="2025-04-28T19:59:33.536" v="207" actId="404"/>
        <pc:sldMkLst>
          <pc:docMk/>
          <pc:sldMk cId="2956756057" sldId="286"/>
        </pc:sldMkLst>
        <pc:spChg chg="mod">
          <ac:chgData name="Rieth, Charles A" userId="1551d060-c2a7-4b55-92e5-92b7ac2db9e5" providerId="ADAL" clId="{07DCE07E-65CD-43AC-87EC-0F2DEE9DE408}" dt="2025-04-28T19:59:33.536" v="207" actId="404"/>
          <ac:spMkLst>
            <pc:docMk/>
            <pc:sldMk cId="2956756057" sldId="286"/>
            <ac:spMk id="2" creationId="{A9CF0401-C65F-E169-6478-8C642B784901}"/>
          </ac:spMkLst>
        </pc:spChg>
        <pc:spChg chg="mod">
          <ac:chgData name="Rieth, Charles A" userId="1551d060-c2a7-4b55-92e5-92b7ac2db9e5" providerId="ADAL" clId="{07DCE07E-65CD-43AC-87EC-0F2DEE9DE408}" dt="2025-04-28T19:58:51.946" v="192" actId="20577"/>
          <ac:spMkLst>
            <pc:docMk/>
            <pc:sldMk cId="2956756057" sldId="286"/>
            <ac:spMk id="7" creationId="{9A041165-134E-B0FC-A19A-A3ED76C853B5}"/>
          </ac:spMkLst>
        </pc:spChg>
      </pc:sldChg>
    </pc:docChg>
  </pc:docChgLst>
  <pc:docChgLst>
    <pc:chgData name="Rieth, Charles A" userId="1551d060-c2a7-4b55-92e5-92b7ac2db9e5" providerId="ADAL" clId="{58F1F4E6-2D41-4164-BDB5-D4028A8A33F5}"/>
    <pc:docChg chg="undo custSel addSld modSld sldOrd">
      <pc:chgData name="Rieth, Charles A" userId="1551d060-c2a7-4b55-92e5-92b7ac2db9e5" providerId="ADAL" clId="{58F1F4E6-2D41-4164-BDB5-D4028A8A33F5}" dt="2025-04-14T00:58:46.462" v="222" actId="20577"/>
      <pc:docMkLst>
        <pc:docMk/>
      </pc:docMkLst>
      <pc:sldChg chg="modSp mod">
        <pc:chgData name="Rieth, Charles A" userId="1551d060-c2a7-4b55-92e5-92b7ac2db9e5" providerId="ADAL" clId="{58F1F4E6-2D41-4164-BDB5-D4028A8A33F5}" dt="2025-04-11T21:45:05.697" v="181" actId="255"/>
        <pc:sldMkLst>
          <pc:docMk/>
          <pc:sldMk cId="1458845197" sldId="260"/>
        </pc:sldMkLst>
        <pc:spChg chg="mod">
          <ac:chgData name="Rieth, Charles A" userId="1551d060-c2a7-4b55-92e5-92b7ac2db9e5" providerId="ADAL" clId="{58F1F4E6-2D41-4164-BDB5-D4028A8A33F5}" dt="2025-04-11T21:41:22.080" v="81" actId="20577"/>
          <ac:spMkLst>
            <pc:docMk/>
            <pc:sldMk cId="1458845197" sldId="260"/>
            <ac:spMk id="2" creationId="{5BDFCF8F-6641-21F4-C36E-A78F7A925C25}"/>
          </ac:spMkLst>
        </pc:spChg>
        <pc:spChg chg="mod">
          <ac:chgData name="Rieth, Charles A" userId="1551d060-c2a7-4b55-92e5-92b7ac2db9e5" providerId="ADAL" clId="{58F1F4E6-2D41-4164-BDB5-D4028A8A33F5}" dt="2025-04-11T21:45:05.697" v="181" actId="255"/>
          <ac:spMkLst>
            <pc:docMk/>
            <pc:sldMk cId="1458845197" sldId="260"/>
            <ac:spMk id="3" creationId="{C4D0FFB4-2595-F3E6-1EB7-C8CAE1934E89}"/>
          </ac:spMkLst>
        </pc:spChg>
      </pc:sldChg>
      <pc:sldChg chg="modSp mod">
        <pc:chgData name="Rieth, Charles A" userId="1551d060-c2a7-4b55-92e5-92b7ac2db9e5" providerId="ADAL" clId="{58F1F4E6-2D41-4164-BDB5-D4028A8A33F5}" dt="2025-04-14T00:58:46.462" v="222" actId="20577"/>
        <pc:sldMkLst>
          <pc:docMk/>
          <pc:sldMk cId="4088189268" sldId="263"/>
        </pc:sldMkLst>
        <pc:spChg chg="mod">
          <ac:chgData name="Rieth, Charles A" userId="1551d060-c2a7-4b55-92e5-92b7ac2db9e5" providerId="ADAL" clId="{58F1F4E6-2D41-4164-BDB5-D4028A8A33F5}" dt="2025-04-14T00:58:46.462" v="222" actId="20577"/>
          <ac:spMkLst>
            <pc:docMk/>
            <pc:sldMk cId="4088189268" sldId="263"/>
            <ac:spMk id="2" creationId="{E74BCF57-B6AE-C83D-4816-18BE2A0B80D6}"/>
          </ac:spMkLst>
        </pc:spChg>
      </pc:sldChg>
      <pc:sldChg chg="modSp mod">
        <pc:chgData name="Rieth, Charles A" userId="1551d060-c2a7-4b55-92e5-92b7ac2db9e5" providerId="ADAL" clId="{58F1F4E6-2D41-4164-BDB5-D4028A8A33F5}" dt="2025-04-11T21:58:08.148" v="216"/>
        <pc:sldMkLst>
          <pc:docMk/>
          <pc:sldMk cId="3192560123" sldId="268"/>
        </pc:sldMkLst>
        <pc:spChg chg="mod">
          <ac:chgData name="Rieth, Charles A" userId="1551d060-c2a7-4b55-92e5-92b7ac2db9e5" providerId="ADAL" clId="{58F1F4E6-2D41-4164-BDB5-D4028A8A33F5}" dt="2025-04-11T21:58:08.148" v="216"/>
          <ac:spMkLst>
            <pc:docMk/>
            <pc:sldMk cId="3192560123" sldId="268"/>
            <ac:spMk id="3" creationId="{B82EB9C5-0BA1-0B6E-A1BF-48AFECDB0574}"/>
          </ac:spMkLst>
        </pc:spChg>
      </pc:sldChg>
      <pc:sldChg chg="modSp mod">
        <pc:chgData name="Rieth, Charles A" userId="1551d060-c2a7-4b55-92e5-92b7ac2db9e5" providerId="ADAL" clId="{58F1F4E6-2D41-4164-BDB5-D4028A8A33F5}" dt="2025-04-11T21:58:45.144" v="220" actId="12"/>
        <pc:sldMkLst>
          <pc:docMk/>
          <pc:sldMk cId="2496766570" sldId="271"/>
        </pc:sldMkLst>
        <pc:spChg chg="mod">
          <ac:chgData name="Rieth, Charles A" userId="1551d060-c2a7-4b55-92e5-92b7ac2db9e5" providerId="ADAL" clId="{58F1F4E6-2D41-4164-BDB5-D4028A8A33F5}" dt="2025-04-11T21:58:45.144" v="220" actId="12"/>
          <ac:spMkLst>
            <pc:docMk/>
            <pc:sldMk cId="2496766570" sldId="271"/>
            <ac:spMk id="3" creationId="{AFC23312-6FEB-002A-BBED-B929A5AD384F}"/>
          </ac:spMkLst>
        </pc:spChg>
      </pc:sldChg>
      <pc:sldChg chg="modSp mod">
        <pc:chgData name="Rieth, Charles A" userId="1551d060-c2a7-4b55-92e5-92b7ac2db9e5" providerId="ADAL" clId="{58F1F4E6-2D41-4164-BDB5-D4028A8A33F5}" dt="2025-04-11T21:43:21.245" v="95" actId="20577"/>
        <pc:sldMkLst>
          <pc:docMk/>
          <pc:sldMk cId="1675830641" sldId="275"/>
        </pc:sldMkLst>
        <pc:spChg chg="mod">
          <ac:chgData name="Rieth, Charles A" userId="1551d060-c2a7-4b55-92e5-92b7ac2db9e5" providerId="ADAL" clId="{58F1F4E6-2D41-4164-BDB5-D4028A8A33F5}" dt="2025-04-11T21:43:21.245" v="95" actId="20577"/>
          <ac:spMkLst>
            <pc:docMk/>
            <pc:sldMk cId="1675830641" sldId="275"/>
            <ac:spMk id="2" creationId="{7F51BF74-37A1-6139-07CF-DF9CF2E8DCAB}"/>
          </ac:spMkLst>
        </pc:spChg>
      </pc:sldChg>
      <pc:sldChg chg="modSp mod">
        <pc:chgData name="Rieth, Charles A" userId="1551d060-c2a7-4b55-92e5-92b7ac2db9e5" providerId="ADAL" clId="{58F1F4E6-2D41-4164-BDB5-D4028A8A33F5}" dt="2025-04-11T21:58:28.801" v="219" actId="12"/>
        <pc:sldMkLst>
          <pc:docMk/>
          <pc:sldMk cId="228040528" sldId="276"/>
        </pc:sldMkLst>
        <pc:spChg chg="mod">
          <ac:chgData name="Rieth, Charles A" userId="1551d060-c2a7-4b55-92e5-92b7ac2db9e5" providerId="ADAL" clId="{58F1F4E6-2D41-4164-BDB5-D4028A8A33F5}" dt="2025-04-11T21:41:10.593" v="71" actId="313"/>
          <ac:spMkLst>
            <pc:docMk/>
            <pc:sldMk cId="228040528" sldId="276"/>
            <ac:spMk id="2" creationId="{D493E633-9C35-4CE5-33CB-8E1679739AFD}"/>
          </ac:spMkLst>
        </pc:spChg>
        <pc:spChg chg="mod">
          <ac:chgData name="Rieth, Charles A" userId="1551d060-c2a7-4b55-92e5-92b7ac2db9e5" providerId="ADAL" clId="{58F1F4E6-2D41-4164-BDB5-D4028A8A33F5}" dt="2025-04-11T21:58:28.801" v="219" actId="12"/>
          <ac:spMkLst>
            <pc:docMk/>
            <pc:sldMk cId="228040528" sldId="276"/>
            <ac:spMk id="7" creationId="{5D6D082F-47A5-9FF3-B074-89772B9DCE63}"/>
          </ac:spMkLst>
        </pc:spChg>
      </pc:sldChg>
      <pc:sldChg chg="modSp mod">
        <pc:chgData name="Rieth, Charles A" userId="1551d060-c2a7-4b55-92e5-92b7ac2db9e5" providerId="ADAL" clId="{58F1F4E6-2D41-4164-BDB5-D4028A8A33F5}" dt="2025-04-11T21:42:21.848" v="92" actId="12"/>
        <pc:sldMkLst>
          <pc:docMk/>
          <pc:sldMk cId="3383872427" sldId="281"/>
        </pc:sldMkLst>
        <pc:spChg chg="mod">
          <ac:chgData name="Rieth, Charles A" userId="1551d060-c2a7-4b55-92e5-92b7ac2db9e5" providerId="ADAL" clId="{58F1F4E6-2D41-4164-BDB5-D4028A8A33F5}" dt="2025-04-11T21:42:21.848" v="92" actId="12"/>
          <ac:spMkLst>
            <pc:docMk/>
            <pc:sldMk cId="3383872427" sldId="281"/>
            <ac:spMk id="7" creationId="{ED7C7E0E-6059-04DA-F94F-055C8E48F8CB}"/>
          </ac:spMkLst>
        </pc:spChg>
      </pc:sldChg>
      <pc:sldChg chg="addSp modSp add mod ord">
        <pc:chgData name="Rieth, Charles A" userId="1551d060-c2a7-4b55-92e5-92b7ac2db9e5" providerId="ADAL" clId="{58F1F4E6-2D41-4164-BDB5-D4028A8A33F5}" dt="2025-04-11T21:48:53.004" v="213" actId="1076"/>
        <pc:sldMkLst>
          <pc:docMk/>
          <pc:sldMk cId="2243520629" sldId="284"/>
        </pc:sldMkLst>
        <pc:spChg chg="mod">
          <ac:chgData name="Rieth, Charles A" userId="1551d060-c2a7-4b55-92e5-92b7ac2db9e5" providerId="ADAL" clId="{58F1F4E6-2D41-4164-BDB5-D4028A8A33F5}" dt="2025-04-11T21:44:17.050" v="177" actId="404"/>
          <ac:spMkLst>
            <pc:docMk/>
            <pc:sldMk cId="2243520629" sldId="284"/>
            <ac:spMk id="2" creationId="{C6ACE771-32D9-478A-5058-967672852A2B}"/>
          </ac:spMkLst>
        </pc:spChg>
        <pc:spChg chg="add mod">
          <ac:chgData name="Rieth, Charles A" userId="1551d060-c2a7-4b55-92e5-92b7ac2db9e5" providerId="ADAL" clId="{58F1F4E6-2D41-4164-BDB5-D4028A8A33F5}" dt="2025-04-11T21:48:53.004" v="213" actId="1076"/>
          <ac:spMkLst>
            <pc:docMk/>
            <pc:sldMk cId="2243520629" sldId="284"/>
            <ac:spMk id="6" creationId="{F0C8B975-4EE1-A731-3635-D1D090F42DB3}"/>
          </ac:spMkLst>
        </pc:spChg>
        <pc:spChg chg="mod">
          <ac:chgData name="Rieth, Charles A" userId="1551d060-c2a7-4b55-92e5-92b7ac2db9e5" providerId="ADAL" clId="{58F1F4E6-2D41-4164-BDB5-D4028A8A33F5}" dt="2025-04-11T21:44:46.616" v="179" actId="27636"/>
          <ac:spMkLst>
            <pc:docMk/>
            <pc:sldMk cId="2243520629" sldId="284"/>
            <ac:spMk id="7" creationId="{D79B7697-D96A-F003-9954-EFE061BFA7CC}"/>
          </ac:spMkLst>
        </pc:spChg>
        <pc:picChg chg="add mod">
          <ac:chgData name="Rieth, Charles A" userId="1551d060-c2a7-4b55-92e5-92b7ac2db9e5" providerId="ADAL" clId="{58F1F4E6-2D41-4164-BDB5-D4028A8A33F5}" dt="2025-04-11T21:48:40.222" v="211" actId="1076"/>
          <ac:picMkLst>
            <pc:docMk/>
            <pc:sldMk cId="2243520629" sldId="284"/>
            <ac:picMk id="4" creationId="{74E72DF7-FCE1-E27D-C0A3-8CB65D32B39E}"/>
          </ac:picMkLst>
        </pc:picChg>
        <pc:picChg chg="add mod">
          <ac:chgData name="Rieth, Charles A" userId="1551d060-c2a7-4b55-92e5-92b7ac2db9e5" providerId="ADAL" clId="{58F1F4E6-2D41-4164-BDB5-D4028A8A33F5}" dt="2025-04-11T21:48:03.646" v="196" actId="1076"/>
          <ac:picMkLst>
            <pc:docMk/>
            <pc:sldMk cId="2243520629" sldId="284"/>
            <ac:picMk id="5" creationId="{54A817EB-F623-3866-66C9-E121EFAC4752}"/>
          </ac:picMkLst>
        </pc:picChg>
      </pc:sldChg>
    </pc:docChg>
  </pc:docChgLst>
  <pc:docChgLst>
    <pc:chgData name="Rieth, Charles A" userId="1551d060-c2a7-4b55-92e5-92b7ac2db9e5" providerId="ADAL" clId="{B1BE21C9-D91E-4AB2-B3E7-633DCFEC2F2D}"/>
    <pc:docChg chg="undo custSel addSld modSld sldOrd">
      <pc:chgData name="Rieth, Charles A" userId="1551d060-c2a7-4b55-92e5-92b7ac2db9e5" providerId="ADAL" clId="{B1BE21C9-D91E-4AB2-B3E7-633DCFEC2F2D}" dt="2025-05-01T17:22:10.155" v="807" actId="1076"/>
      <pc:docMkLst>
        <pc:docMk/>
      </pc:docMkLst>
      <pc:sldChg chg="modSp mod">
        <pc:chgData name="Rieth, Charles A" userId="1551d060-c2a7-4b55-92e5-92b7ac2db9e5" providerId="ADAL" clId="{B1BE21C9-D91E-4AB2-B3E7-633DCFEC2F2D}" dt="2025-04-11T12:20:51.517" v="302" actId="20577"/>
        <pc:sldMkLst>
          <pc:docMk/>
          <pc:sldMk cId="4088189268" sldId="263"/>
        </pc:sldMkLst>
        <pc:spChg chg="mod">
          <ac:chgData name="Rieth, Charles A" userId="1551d060-c2a7-4b55-92e5-92b7ac2db9e5" providerId="ADAL" clId="{B1BE21C9-D91E-4AB2-B3E7-633DCFEC2F2D}" dt="2025-04-11T12:20:51.517" v="302" actId="20577"/>
          <ac:spMkLst>
            <pc:docMk/>
            <pc:sldMk cId="4088189268" sldId="263"/>
            <ac:spMk id="2" creationId="{E74BCF57-B6AE-C83D-4816-18BE2A0B80D6}"/>
          </ac:spMkLst>
        </pc:spChg>
      </pc:sldChg>
      <pc:sldChg chg="modSp mod">
        <pc:chgData name="Rieth, Charles A" userId="1551d060-c2a7-4b55-92e5-92b7ac2db9e5" providerId="ADAL" clId="{B1BE21C9-D91E-4AB2-B3E7-633DCFEC2F2D}" dt="2025-04-17T22:13:03.300" v="589" actId="20577"/>
        <pc:sldMkLst>
          <pc:docMk/>
          <pc:sldMk cId="3598184756" sldId="265"/>
        </pc:sldMkLst>
        <pc:spChg chg="mod">
          <ac:chgData name="Rieth, Charles A" userId="1551d060-c2a7-4b55-92e5-92b7ac2db9e5" providerId="ADAL" clId="{B1BE21C9-D91E-4AB2-B3E7-633DCFEC2F2D}" dt="2025-04-17T22:13:03.300" v="589" actId="20577"/>
          <ac:spMkLst>
            <pc:docMk/>
            <pc:sldMk cId="3598184756" sldId="265"/>
            <ac:spMk id="2" creationId="{BA2F07BF-1B0B-2B4C-629C-09236F3415A0}"/>
          </ac:spMkLst>
        </pc:spChg>
      </pc:sldChg>
      <pc:sldChg chg="modNotesTx">
        <pc:chgData name="Rieth, Charles A" userId="1551d060-c2a7-4b55-92e5-92b7ac2db9e5" providerId="ADAL" clId="{B1BE21C9-D91E-4AB2-B3E7-633DCFEC2F2D}" dt="2025-04-11T12:18:27.874" v="238" actId="20577"/>
        <pc:sldMkLst>
          <pc:docMk/>
          <pc:sldMk cId="3677576232" sldId="272"/>
        </pc:sldMkLst>
      </pc:sldChg>
      <pc:sldChg chg="modSp mod">
        <pc:chgData name="Rieth, Charles A" userId="1551d060-c2a7-4b55-92e5-92b7ac2db9e5" providerId="ADAL" clId="{B1BE21C9-D91E-4AB2-B3E7-633DCFEC2F2D}" dt="2025-04-11T13:29:12.263" v="568" actId="20577"/>
        <pc:sldMkLst>
          <pc:docMk/>
          <pc:sldMk cId="1675830641" sldId="275"/>
        </pc:sldMkLst>
        <pc:spChg chg="mod">
          <ac:chgData name="Rieth, Charles A" userId="1551d060-c2a7-4b55-92e5-92b7ac2db9e5" providerId="ADAL" clId="{B1BE21C9-D91E-4AB2-B3E7-633DCFEC2F2D}" dt="2025-04-11T13:29:12.263" v="568" actId="20577"/>
          <ac:spMkLst>
            <pc:docMk/>
            <pc:sldMk cId="1675830641" sldId="275"/>
            <ac:spMk id="2" creationId="{7F51BF74-37A1-6139-07CF-DF9CF2E8DCAB}"/>
          </ac:spMkLst>
        </pc:spChg>
      </pc:sldChg>
      <pc:sldChg chg="modSp mod">
        <pc:chgData name="Rieth, Charles A" userId="1551d060-c2a7-4b55-92e5-92b7ac2db9e5" providerId="ADAL" clId="{B1BE21C9-D91E-4AB2-B3E7-633DCFEC2F2D}" dt="2025-04-11T13:29:20.203" v="577" actId="20577"/>
        <pc:sldMkLst>
          <pc:docMk/>
          <pc:sldMk cId="228040528" sldId="276"/>
        </pc:sldMkLst>
        <pc:spChg chg="mod">
          <ac:chgData name="Rieth, Charles A" userId="1551d060-c2a7-4b55-92e5-92b7ac2db9e5" providerId="ADAL" clId="{B1BE21C9-D91E-4AB2-B3E7-633DCFEC2F2D}" dt="2025-04-11T13:29:20.203" v="577" actId="20577"/>
          <ac:spMkLst>
            <pc:docMk/>
            <pc:sldMk cId="228040528" sldId="276"/>
            <ac:spMk id="2" creationId="{D493E633-9C35-4CE5-33CB-8E1679739AFD}"/>
          </ac:spMkLst>
        </pc:spChg>
        <pc:spChg chg="mod">
          <ac:chgData name="Rieth, Charles A" userId="1551d060-c2a7-4b55-92e5-92b7ac2db9e5" providerId="ADAL" clId="{B1BE21C9-D91E-4AB2-B3E7-633DCFEC2F2D}" dt="2025-04-11T13:16:49.946" v="434" actId="20577"/>
          <ac:spMkLst>
            <pc:docMk/>
            <pc:sldMk cId="228040528" sldId="276"/>
            <ac:spMk id="7" creationId="{5D6D082F-47A5-9FF3-B074-89772B9DCE63}"/>
          </ac:spMkLst>
        </pc:spChg>
      </pc:sldChg>
      <pc:sldChg chg="addSp modSp">
        <pc:chgData name="Rieth, Charles A" userId="1551d060-c2a7-4b55-92e5-92b7ac2db9e5" providerId="ADAL" clId="{B1BE21C9-D91E-4AB2-B3E7-633DCFEC2F2D}" dt="2025-04-11T12:21:04.383" v="303"/>
        <pc:sldMkLst>
          <pc:docMk/>
          <pc:sldMk cId="1676523196" sldId="279"/>
        </pc:sldMkLst>
      </pc:sldChg>
      <pc:sldChg chg="addSp delSp modSp new mod">
        <pc:chgData name="Rieth, Charles A" userId="1551d060-c2a7-4b55-92e5-92b7ac2db9e5" providerId="ADAL" clId="{B1BE21C9-D91E-4AB2-B3E7-633DCFEC2F2D}" dt="2025-04-11T13:25:14.926" v="519" actId="1076"/>
        <pc:sldMkLst>
          <pc:docMk/>
          <pc:sldMk cId="1955435138" sldId="282"/>
        </pc:sldMkLst>
        <pc:picChg chg="add mod modCrop">
          <ac:chgData name="Rieth, Charles A" userId="1551d060-c2a7-4b55-92e5-92b7ac2db9e5" providerId="ADAL" clId="{B1BE21C9-D91E-4AB2-B3E7-633DCFEC2F2D}" dt="2025-04-11T13:25:10.879" v="518" actId="1076"/>
          <ac:picMkLst>
            <pc:docMk/>
            <pc:sldMk cId="1955435138" sldId="282"/>
            <ac:picMk id="5" creationId="{1F188309-2497-8DD1-B59F-43EC77D01AE1}"/>
          </ac:picMkLst>
        </pc:picChg>
        <pc:picChg chg="add mod modCrop">
          <ac:chgData name="Rieth, Charles A" userId="1551d060-c2a7-4b55-92e5-92b7ac2db9e5" providerId="ADAL" clId="{B1BE21C9-D91E-4AB2-B3E7-633DCFEC2F2D}" dt="2025-04-11T13:25:14.926" v="519" actId="1076"/>
          <ac:picMkLst>
            <pc:docMk/>
            <pc:sldMk cId="1955435138" sldId="282"/>
            <ac:picMk id="7" creationId="{268DEECA-B4DD-440C-E695-4E988DBC43A3}"/>
          </ac:picMkLst>
        </pc:picChg>
      </pc:sldChg>
      <pc:sldChg chg="addSp delSp modSp add mod">
        <pc:chgData name="Rieth, Charles A" userId="1551d060-c2a7-4b55-92e5-92b7ac2db9e5" providerId="ADAL" clId="{B1BE21C9-D91E-4AB2-B3E7-633DCFEC2F2D}" dt="2025-04-11T13:27:22.881" v="561" actId="1076"/>
        <pc:sldMkLst>
          <pc:docMk/>
          <pc:sldMk cId="3093309391" sldId="283"/>
        </pc:sldMkLst>
        <pc:spChg chg="add mod">
          <ac:chgData name="Rieth, Charles A" userId="1551d060-c2a7-4b55-92e5-92b7ac2db9e5" providerId="ADAL" clId="{B1BE21C9-D91E-4AB2-B3E7-633DCFEC2F2D}" dt="2025-04-11T13:27:11.129" v="558" actId="20577"/>
          <ac:spMkLst>
            <pc:docMk/>
            <pc:sldMk cId="3093309391" sldId="283"/>
            <ac:spMk id="4" creationId="{7E66DD1F-376C-A988-9830-431CA013AA78}"/>
          </ac:spMkLst>
        </pc:spChg>
        <pc:spChg chg="add mod">
          <ac:chgData name="Rieth, Charles A" userId="1551d060-c2a7-4b55-92e5-92b7ac2db9e5" providerId="ADAL" clId="{B1BE21C9-D91E-4AB2-B3E7-633DCFEC2F2D}" dt="2025-04-11T13:27:22.881" v="561" actId="1076"/>
          <ac:spMkLst>
            <pc:docMk/>
            <pc:sldMk cId="3093309391" sldId="283"/>
            <ac:spMk id="6" creationId="{79D36AA4-9934-CBF3-8D54-C5C9F33E972D}"/>
          </ac:spMkLst>
        </pc:spChg>
        <pc:picChg chg="add mod">
          <ac:chgData name="Rieth, Charles A" userId="1551d060-c2a7-4b55-92e5-92b7ac2db9e5" providerId="ADAL" clId="{B1BE21C9-D91E-4AB2-B3E7-633DCFEC2F2D}" dt="2025-04-11T13:27:19.131" v="560" actId="1076"/>
          <ac:picMkLst>
            <pc:docMk/>
            <pc:sldMk cId="3093309391" sldId="283"/>
            <ac:picMk id="3" creationId="{64D35B5D-C14A-17A2-CC58-84925C175098}"/>
          </ac:picMkLst>
        </pc:picChg>
      </pc:sldChg>
      <pc:sldChg chg="add">
        <pc:chgData name="Rieth, Charles A" userId="1551d060-c2a7-4b55-92e5-92b7ac2db9e5" providerId="ADAL" clId="{B1BE21C9-D91E-4AB2-B3E7-633DCFEC2F2D}" dt="2025-04-17T22:12:56.717" v="578" actId="2890"/>
        <pc:sldMkLst>
          <pc:docMk/>
          <pc:sldMk cId="1608503828" sldId="285"/>
        </pc:sldMkLst>
      </pc:sldChg>
      <pc:sldChg chg="modSp add mod ord">
        <pc:chgData name="Rieth, Charles A" userId="1551d060-c2a7-4b55-92e5-92b7ac2db9e5" providerId="ADAL" clId="{B1BE21C9-D91E-4AB2-B3E7-633DCFEC2F2D}" dt="2025-04-17T22:13:59.134" v="798" actId="20577"/>
        <pc:sldMkLst>
          <pc:docMk/>
          <pc:sldMk cId="2956756057" sldId="286"/>
        </pc:sldMkLst>
        <pc:spChg chg="mod">
          <ac:chgData name="Rieth, Charles A" userId="1551d060-c2a7-4b55-92e5-92b7ac2db9e5" providerId="ADAL" clId="{B1BE21C9-D91E-4AB2-B3E7-633DCFEC2F2D}" dt="2025-04-17T22:13:21.199" v="631" actId="20577"/>
          <ac:spMkLst>
            <pc:docMk/>
            <pc:sldMk cId="2956756057" sldId="286"/>
            <ac:spMk id="2" creationId="{A9CF0401-C65F-E169-6478-8C642B784901}"/>
          </ac:spMkLst>
        </pc:spChg>
        <pc:spChg chg="mod">
          <ac:chgData name="Rieth, Charles A" userId="1551d060-c2a7-4b55-92e5-92b7ac2db9e5" providerId="ADAL" clId="{B1BE21C9-D91E-4AB2-B3E7-633DCFEC2F2D}" dt="2025-04-17T22:13:59.134" v="798" actId="20577"/>
          <ac:spMkLst>
            <pc:docMk/>
            <pc:sldMk cId="2956756057" sldId="286"/>
            <ac:spMk id="7" creationId="{9A041165-134E-B0FC-A19A-A3ED76C853B5}"/>
          </ac:spMkLst>
        </pc:spChg>
      </pc:sldChg>
      <pc:sldChg chg="addSp delSp modSp new mod modAnim">
        <pc:chgData name="Rieth, Charles A" userId="1551d060-c2a7-4b55-92e5-92b7ac2db9e5" providerId="ADAL" clId="{B1BE21C9-D91E-4AB2-B3E7-633DCFEC2F2D}" dt="2025-05-01T17:22:10.155" v="807" actId="1076"/>
        <pc:sldMkLst>
          <pc:docMk/>
          <pc:sldMk cId="2710006568" sldId="287"/>
        </pc:sldMkLst>
        <pc:spChg chg="del">
          <ac:chgData name="Rieth, Charles A" userId="1551d060-c2a7-4b55-92e5-92b7ac2db9e5" providerId="ADAL" clId="{B1BE21C9-D91E-4AB2-B3E7-633DCFEC2F2D}" dt="2025-05-01T17:20:47.596" v="801" actId="478"/>
          <ac:spMkLst>
            <pc:docMk/>
            <pc:sldMk cId="2710006568" sldId="287"/>
            <ac:spMk id="2" creationId="{9FED56E7-4FB8-9203-B7F6-19566FBF9BE6}"/>
          </ac:spMkLst>
        </pc:spChg>
        <pc:spChg chg="del">
          <ac:chgData name="Rieth, Charles A" userId="1551d060-c2a7-4b55-92e5-92b7ac2db9e5" providerId="ADAL" clId="{B1BE21C9-D91E-4AB2-B3E7-633DCFEC2F2D}" dt="2025-05-01T17:20:46.202" v="800" actId="478"/>
          <ac:spMkLst>
            <pc:docMk/>
            <pc:sldMk cId="2710006568" sldId="287"/>
            <ac:spMk id="3" creationId="{881CC6B3-C162-1593-0282-D13B61C6B974}"/>
          </ac:spMkLst>
        </pc:spChg>
        <pc:spChg chg="add del mod">
          <ac:chgData name="Rieth, Charles A" userId="1551d060-c2a7-4b55-92e5-92b7ac2db9e5" providerId="ADAL" clId="{B1BE21C9-D91E-4AB2-B3E7-633DCFEC2F2D}" dt="2025-05-01T17:21:01.026" v="804" actId="21"/>
          <ac:spMkLst>
            <pc:docMk/>
            <pc:sldMk cId="2710006568" sldId="287"/>
            <ac:spMk id="5" creationId="{7DF5B45C-58BA-598C-1239-314105A79041}"/>
          </ac:spMkLst>
        </pc:spChg>
        <pc:picChg chg="add mod">
          <ac:chgData name="Rieth, Charles A" userId="1551d060-c2a7-4b55-92e5-92b7ac2db9e5" providerId="ADAL" clId="{B1BE21C9-D91E-4AB2-B3E7-633DCFEC2F2D}" dt="2025-05-01T17:22:10.155" v="807" actId="1076"/>
          <ac:picMkLst>
            <pc:docMk/>
            <pc:sldMk cId="2710006568" sldId="287"/>
            <ac:picMk id="6" creationId="{E9A929DE-AC7B-C12B-E956-116415989EC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8E25E-1EFE-C644-9D54-817DBDDE0D77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682D4-42AA-E04B-8BF5-453034CC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24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682D4-42AA-E04B-8BF5-453034CCBE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75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Clinical success is measured by “event-free survival”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682D4-42AA-E04B-8BF5-453034CCBE8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10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682D4-42AA-E04B-8BF5-453034CCBE8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83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rgbClr val="21201E"/>
                </a:solidFill>
                <a:effectLst/>
                <a:latin typeface="Helvetica" pitchFamily="2" charset="0"/>
              </a:rPr>
              <a:t>“Approximately 58% of patients with cirrhosis develop ascites within a decade of diagnosis and usually have a PSG of &gt;12 mmHg”</a:t>
            </a:r>
          </a:p>
          <a:p>
            <a:pPr>
              <a:buNone/>
            </a:pPr>
            <a:r>
              <a:rPr lang="en-US" dirty="0">
                <a:solidFill>
                  <a:srgbClr val="21201E"/>
                </a:solidFill>
                <a:effectLst/>
                <a:latin typeface="Helvetica" pitchFamily="2" charset="0"/>
              </a:rPr>
              <a:t>	“Initial management of ascites involves treating the underlying liver disease, sodium restriction, and the use of oral diuretics such as spironolactone and furosemide.”</a:t>
            </a:r>
          </a:p>
          <a:p>
            <a:pPr>
              <a:buNone/>
            </a:pPr>
            <a:r>
              <a:rPr lang="en-US" dirty="0">
                <a:solidFill>
                  <a:srgbClr val="21201E"/>
                </a:solidFill>
                <a:effectLst/>
                <a:latin typeface="Helvetica" pitchFamily="2" charset="0"/>
              </a:rPr>
              <a:t>	“With worsening disease, patients may become resistant to or intolerant of diuretic therapy (&gt;400 mg/day spironolactone or 160 mg/day furosemide), at which point serial large-­ volume paracenteses (LVP) are required…”</a:t>
            </a:r>
          </a:p>
          <a:p>
            <a:pPr>
              <a:buNone/>
            </a:pPr>
            <a:endParaRPr lang="en-US" dirty="0">
              <a:solidFill>
                <a:srgbClr val="21201E"/>
              </a:solidFill>
              <a:effectLst/>
              <a:latin typeface="Helvetica" pitchFamily="2" charset="0"/>
            </a:endParaRPr>
          </a:p>
          <a:p>
            <a:pPr>
              <a:buNone/>
            </a:pPr>
            <a:endParaRPr lang="en-US" dirty="0">
              <a:solidFill>
                <a:srgbClr val="21201E"/>
              </a:solidFill>
              <a:effectLst/>
              <a:latin typeface="Helvetica" pitchFamily="2" charset="0"/>
            </a:endParaRPr>
          </a:p>
          <a:p>
            <a:pPr>
              <a:buNone/>
            </a:pPr>
            <a:r>
              <a:rPr lang="en-US" dirty="0">
                <a:solidFill>
                  <a:srgbClr val="21201E"/>
                </a:solidFill>
                <a:effectLst/>
                <a:latin typeface="Helvetica" pitchFamily="2" charset="0"/>
              </a:rPr>
              <a:t>“Esophageal variceal hemorrhage occurs in approximately 25–40% of patients with cirrhosis, with each episode carrying an approximate 30% mortality risk ”</a:t>
            </a:r>
          </a:p>
          <a:p>
            <a:pPr>
              <a:buNone/>
            </a:pPr>
            <a:endParaRPr lang="en-US" dirty="0">
              <a:solidFill>
                <a:srgbClr val="21201E"/>
              </a:solidFill>
              <a:effectLst/>
              <a:latin typeface="Helvetica" pitchFamily="2" charset="0"/>
            </a:endParaRP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21201E"/>
                </a:solidFill>
                <a:effectLst/>
                <a:latin typeface="Helvetica" pitchFamily="2" charset="0"/>
              </a:rPr>
              <a:t>1) </a:t>
            </a:r>
            <a:r>
              <a:rPr lang="en-US" dirty="0" err="1">
                <a:solidFill>
                  <a:srgbClr val="21201E"/>
                </a:solidFill>
                <a:effectLst/>
                <a:latin typeface="Helvetica" pitchFamily="2" charset="0"/>
              </a:rPr>
              <a:t>CDCData</a:t>
            </a:r>
            <a:r>
              <a:rPr lang="en-US" dirty="0">
                <a:solidFill>
                  <a:srgbClr val="21201E"/>
                </a:solidFill>
                <a:effectLst/>
                <a:latin typeface="Helvetica" pitchFamily="2" charset="0"/>
              </a:rPr>
              <a:t> [Internet]. [cited 2017 Feb 3]. Available from: </a:t>
            </a:r>
            <a:r>
              <a:rPr lang="en-US" dirty="0">
                <a:solidFill>
                  <a:srgbClr val="0000F8"/>
                </a:solidFill>
                <a:effectLst/>
                <a:latin typeface="Helvetica" pitchFamily="2" charset="0"/>
              </a:rPr>
              <a:t>https://</a:t>
            </a:r>
            <a:r>
              <a:rPr lang="en-US" dirty="0" err="1">
                <a:solidFill>
                  <a:srgbClr val="0000F8"/>
                </a:solidFill>
                <a:effectLst/>
                <a:latin typeface="Helvetica" pitchFamily="2" charset="0"/>
              </a:rPr>
              <a:t>www.cdc.gov</a:t>
            </a:r>
            <a:r>
              <a:rPr lang="en-US" dirty="0">
                <a:solidFill>
                  <a:srgbClr val="0000F8"/>
                </a:solidFill>
                <a:effectLst/>
                <a:latin typeface="Helvetica" pitchFamily="2" charset="0"/>
              </a:rPr>
              <a:t>/</a:t>
            </a:r>
            <a:r>
              <a:rPr lang="en-US" dirty="0" err="1">
                <a:solidFill>
                  <a:srgbClr val="0000F8"/>
                </a:solidFill>
                <a:effectLst/>
                <a:latin typeface="Helvetica" pitchFamily="2" charset="0"/>
              </a:rPr>
              <a:t>nchs</a:t>
            </a:r>
            <a:r>
              <a:rPr lang="en-US" dirty="0">
                <a:solidFill>
                  <a:srgbClr val="0000F8"/>
                </a:solidFill>
                <a:effectLst/>
                <a:latin typeface="Helvetica" pitchFamily="2" charset="0"/>
              </a:rPr>
              <a:t>/data/</a:t>
            </a:r>
            <a:r>
              <a:rPr lang="en-US" dirty="0" err="1">
                <a:solidFill>
                  <a:srgbClr val="0000F8"/>
                </a:solidFill>
                <a:effectLst/>
                <a:latin typeface="Helvetica" pitchFamily="2" charset="0"/>
              </a:rPr>
              <a:t>nvsr</a:t>
            </a:r>
            <a:r>
              <a:rPr lang="en-US" dirty="0">
                <a:solidFill>
                  <a:srgbClr val="0000F8"/>
                </a:solidFill>
                <a:effectLst/>
                <a:latin typeface="Helvetica" pitchFamily="2" charset="0"/>
              </a:rPr>
              <a:t>/nvsr65/nvsr65_04.pdf</a:t>
            </a:r>
            <a:r>
              <a:rPr lang="en-US" dirty="0">
                <a:solidFill>
                  <a:srgbClr val="21201E"/>
                </a:solidFill>
                <a:effectLst/>
                <a:latin typeface="Helvetica" pitchFamily="2" charset="0"/>
              </a:rPr>
              <a:t>.</a:t>
            </a:r>
            <a:endParaRPr lang="en-US" dirty="0">
              <a:solidFill>
                <a:srgbClr val="0000F8"/>
              </a:solidFill>
              <a:effectLst/>
              <a:latin typeface="Helvetic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682D4-42AA-E04B-8BF5-453034CCBE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40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Classifications of portal hypertension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682D4-42AA-E04B-8BF5-453034CCBE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06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*Wedged hepatic vein pressure indicates the pressure of the hepatic vein with balloon occlusion of the hepatic vein outflow into IVC; it closely approximates sinusoidal pressure; much like pulmonary capillary wedge pressure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682D4-42AA-E04B-8BF5-453034CCBE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9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682D4-42AA-E04B-8BF5-453034CCBE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7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+++ indicates greater strength of evidence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682D4-42AA-E04B-8BF5-453034CCBE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09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65882-EE07-0BB9-DBE3-F4F113D9F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B9EF53-1E78-CFB5-8572-C3FFDA19A0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A12760-2EE0-A37E-5E61-8A19CD0CA5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MELD&gt;25 has 72% mortality rate at 6 months post-procedure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93EF0-6873-0697-0E1D-2924E3F4C3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682D4-42AA-E04B-8BF5-453034CCBE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01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682D4-42AA-E04B-8BF5-453034CCBE8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56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West-Haven criteria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682D4-42AA-E04B-8BF5-453034CCBE8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44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C9BE7-4439-C9C2-A9B8-017B0994F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AF4124-F160-D662-AA70-7306FA6243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9F302-38B2-2D25-B4A9-BA6870F76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6398-391F-6E41-B729-8D4842318AE5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C728D-23EB-84CE-18B9-F28E62FB0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AB864-4629-86C4-9EC6-BD0C586B0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27A4-FDE3-3142-B993-4CEEEDA8C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4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3CD9C-DAD0-A248-5001-15C3444C6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7CD57-CF4F-CBB3-838E-77379E2BC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0A45B-A4D1-A0E1-8D76-007D7B705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6398-391F-6E41-B729-8D4842318AE5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A2394-5BA1-EEEF-F979-85AC3A732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2862E-C573-3BDB-305D-27600833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27A4-FDE3-3142-B993-4CEEEDA8C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8B91BB-4FCE-A347-955A-1E8B5C9D9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11DD2E-5377-4F4C-3D30-8B24E7AAD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82C74-C85F-48EA-4A50-B928B2F65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6398-391F-6E41-B729-8D4842318AE5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4B2E0-C8AD-6F00-EB1B-9EE8121C9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FD074-5F87-28D8-AC6A-F748FF010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27A4-FDE3-3142-B993-4CEEEDA8C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2239F-85F1-2514-1755-B4C5831F2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3EC8F-05E9-020A-1D05-A8B8AC34D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AA2A0-27CB-F9FF-966B-1170F1D88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6398-391F-6E41-B729-8D4842318AE5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C4234-C81A-1966-3D64-63FB2C168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03D2B-F9A0-EFD5-B9EF-108F8875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27A4-FDE3-3142-B993-4CEEEDA8C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10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52429-BA4A-2651-D5B7-6CD25C64F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0AAA7-0BA5-4DFE-AE13-D27C415F9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E04F3-D584-5348-E6F1-DDEB7B856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6398-391F-6E41-B729-8D4842318AE5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4D3CF-8AF9-1787-4A06-865CED6E5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B4FF3-4081-AFA7-3AD4-AD654115C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27A4-FDE3-3142-B993-4CEEEDA8C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3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13BD2-2D4A-3E09-C19A-0BB65AA48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C72EC-9515-091A-D41C-7057132AFB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B9D2AD-9F26-DC0E-D189-889C3AD59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C66B7D-91E9-93B3-BAF0-79F48E0D9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6398-391F-6E41-B729-8D4842318AE5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15E36-1AAE-C4A2-DB17-31860E933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3D5734-C11F-11BB-1DAA-749A6954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27A4-FDE3-3142-B993-4CEEEDA8C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41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201DF-F37F-E1F6-4F3B-625512678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584C5-64F3-372A-8D9E-4EBB1FD9D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84653-82FF-4C92-5A78-F82349E2A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C07F25-B84D-550F-71BC-BE389BEAFA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26DE65-C5B7-6DBB-F22E-5BD02CDDEF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970C90-3BA7-8B46-65C0-392BD81BF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6398-391F-6E41-B729-8D4842318AE5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04D273-D0CB-962D-4842-8E37E0B38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A3A4D0-BD05-609A-0386-23F3C3A3C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27A4-FDE3-3142-B993-4CEEEDA8C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82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399AD-25D5-3852-A63A-15E4A40E1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7F3F1E-6A0C-BE7C-E32B-954A1DEE1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6398-391F-6E41-B729-8D4842318AE5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5BAC95-038E-FD3D-A8B0-9466E68D9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6CE9A9-D9E4-290E-CBB4-0E011F89E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27A4-FDE3-3142-B993-4CEEEDA8C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0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FAE7F7-537A-9C92-1114-53867C2BD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6398-391F-6E41-B729-8D4842318AE5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423547-CC4B-B239-79A5-AF98021FC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D29EA-427F-2883-F678-198504EBD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27A4-FDE3-3142-B993-4CEEEDA8C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9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82EB8-9DE5-F377-09B8-B253CE204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262BE-F864-58EE-CCAA-F2F1F2993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786431-9E43-E132-5741-6372F2077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8B51F7-3155-EAEA-0669-B4895B8A3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6398-391F-6E41-B729-8D4842318AE5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588376-044F-818C-C9D7-01F388DC8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9EB16-2E1D-9C28-6216-DC17A2584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27A4-FDE3-3142-B993-4CEEEDA8C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8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CC941-970E-7DAD-F2B8-D6F62E6E9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03255F-DC8A-DFE1-2276-2A2D731BDE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166AC-2941-BC17-D751-717667D7F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767DDB-996F-869A-0399-757B3EA38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6398-391F-6E41-B729-8D4842318AE5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79903-1874-09BD-3EFD-2EE34DCE7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6F82D0-B87C-E138-96D2-7EFE573B5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27A4-FDE3-3142-B993-4CEEEDA8C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1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019D9A-F140-BE4E-738F-490A4E33F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8C4F2-3ED9-88D3-EE80-7B065FAFF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3E8B1-1F18-9F82-7818-7524B4BF9F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866398-391F-6E41-B729-8D4842318AE5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AD21E-E88B-BFFE-CBC8-DDD5B3D973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C13D8-6F18-CBDF-0E99-E9D309D49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0C27A4-FDE3-3142-B993-4CEEEDA8C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67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2u4_hF3234?start=40&amp;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patitisc.uw.edu/go/management-cirrhosis-related-complications/liver-transplantation-referral/core-concept/al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E1EE7-8C31-322B-6807-AD0BE78531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98746"/>
            <a:ext cx="9144000" cy="1860508"/>
          </a:xfrm>
        </p:spPr>
        <p:txBody>
          <a:bodyPr/>
          <a:lstStyle/>
          <a:p>
            <a:r>
              <a:rPr lang="en-US" dirty="0"/>
              <a:t>Transjugular Intrahepatic Portosystemic Shunt (TIPS)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251E7-EA93-C388-0573-663AD94FE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73952"/>
            <a:ext cx="9144000" cy="524794"/>
          </a:xfrm>
        </p:spPr>
        <p:txBody>
          <a:bodyPr>
            <a:normAutofit/>
          </a:bodyPr>
          <a:lstStyle/>
          <a:p>
            <a:r>
              <a:rPr lang="en-US" dirty="0"/>
              <a:t>Background, indications, procedure, and outcomes for</a:t>
            </a:r>
          </a:p>
        </p:txBody>
      </p:sp>
    </p:spTree>
    <p:extLst>
      <p:ext uri="{BB962C8B-B14F-4D97-AF65-F5344CB8AC3E}">
        <p14:creationId xmlns:p14="http://schemas.microsoft.com/office/powerpoint/2010/main" val="2437174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D9CA9-D260-432D-95E1-AD2943139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able with a list of medical information&#10;&#10;AI-generated content may be incorrect.">
            <a:extLst>
              <a:ext uri="{FF2B5EF4-FFF2-40B4-BE49-F238E27FC236}">
                <a16:creationId xmlns:a16="http://schemas.microsoft.com/office/drawing/2014/main" id="{91BFD601-1FDA-4B74-2149-3D0E468E6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3" y="1196525"/>
            <a:ext cx="12193933" cy="4464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C5495A-2131-EDA2-8577-53DF2334C34E}"/>
              </a:ext>
            </a:extLst>
          </p:cNvPr>
          <p:cNvSpPr txBox="1"/>
          <p:nvPr/>
        </p:nvSpPr>
        <p:spPr>
          <a:xfrm>
            <a:off x="10764982" y="5222400"/>
            <a:ext cx="134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IR playbook</a:t>
            </a:r>
          </a:p>
        </p:txBody>
      </p:sp>
    </p:spTree>
    <p:extLst>
      <p:ext uri="{BB962C8B-B14F-4D97-AF65-F5344CB8AC3E}">
        <p14:creationId xmlns:p14="http://schemas.microsoft.com/office/powerpoint/2010/main" val="1455940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2ED71-5A43-277F-CD03-449A66A3B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A937E-1084-D35B-7376-A7F1825E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indications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63A77-5163-EEF2-28D2-6C6B695BD4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828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DED873-466B-027C-E547-9EB42007C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9688" y="361335"/>
            <a:ext cx="11012624" cy="613532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B4629E-E9A9-786F-850B-2E9798A93EF0}"/>
              </a:ext>
            </a:extLst>
          </p:cNvPr>
          <p:cNvSpPr txBox="1"/>
          <p:nvPr/>
        </p:nvSpPr>
        <p:spPr>
          <a:xfrm>
            <a:off x="10164594" y="6127332"/>
            <a:ext cx="143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IR playbook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505304-4D00-D211-5DB1-95243B02E995}"/>
              </a:ext>
            </a:extLst>
          </p:cNvPr>
          <p:cNvSpPr txBox="1"/>
          <p:nvPr/>
        </p:nvSpPr>
        <p:spPr>
          <a:xfrm>
            <a:off x="6464300" y="3221770"/>
            <a:ext cx="393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*Mean pulmonary artery pressure &gt;45 mmHg</a:t>
            </a:r>
          </a:p>
        </p:txBody>
      </p:sp>
    </p:spTree>
    <p:extLst>
      <p:ext uri="{BB962C8B-B14F-4D97-AF65-F5344CB8AC3E}">
        <p14:creationId xmlns:p14="http://schemas.microsoft.com/office/powerpoint/2010/main" val="3563263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E6859-65B3-DCF5-7D13-35C0C0118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DEDB6EEE-A3CF-3E6E-B8AA-D22C93F0F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54" y="453100"/>
            <a:ext cx="7294245" cy="12660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C0D106-005C-D832-E3EE-CBC810E645AD}"/>
              </a:ext>
            </a:extLst>
          </p:cNvPr>
          <p:cNvSpPr txBox="1"/>
          <p:nvPr/>
        </p:nvSpPr>
        <p:spPr>
          <a:xfrm>
            <a:off x="6464581" y="453100"/>
            <a:ext cx="143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IR playbook</a:t>
            </a:r>
          </a:p>
        </p:txBody>
      </p:sp>
      <p:pic>
        <p:nvPicPr>
          <p:cNvPr id="11" name="Picture 10" descr="A table with numbers and points&#10;&#10;AI-generated content may be incorrect.">
            <a:extLst>
              <a:ext uri="{FF2B5EF4-FFF2-40B4-BE49-F238E27FC236}">
                <a16:creationId xmlns:a16="http://schemas.microsoft.com/office/drawing/2014/main" id="{555F9F3C-C66F-7085-9477-EE9212F73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54" y="1972057"/>
            <a:ext cx="7294245" cy="44451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2783BF-C6EB-A721-63E6-DD52614C371C}"/>
              </a:ext>
            </a:extLst>
          </p:cNvPr>
          <p:cNvSpPr txBox="1"/>
          <p:nvPr/>
        </p:nvSpPr>
        <p:spPr>
          <a:xfrm>
            <a:off x="5914440" y="1848351"/>
            <a:ext cx="1987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Hepatitis C Online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A1DC3F-C0C9-D79E-131D-5FB38321439C}"/>
              </a:ext>
            </a:extLst>
          </p:cNvPr>
          <p:cNvSpPr txBox="1"/>
          <p:nvPr/>
        </p:nvSpPr>
        <p:spPr>
          <a:xfrm>
            <a:off x="8458548" y="637766"/>
            <a:ext cx="322862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MELD &gt;25</a:t>
            </a:r>
          </a:p>
          <a:p>
            <a:pPr algn="just"/>
            <a:endParaRPr lang="en-US" sz="2800" dirty="0"/>
          </a:p>
          <a:p>
            <a:pPr algn="just"/>
            <a:endParaRPr lang="en-US" sz="2800" dirty="0"/>
          </a:p>
          <a:p>
            <a:pPr algn="just"/>
            <a:endParaRPr lang="en-US" sz="2800" dirty="0"/>
          </a:p>
          <a:p>
            <a:pPr algn="just"/>
            <a:r>
              <a:rPr lang="en-US" sz="2800" b="1" dirty="0"/>
              <a:t>CTP&gt;12</a:t>
            </a:r>
          </a:p>
          <a:p>
            <a:pPr algn="just"/>
            <a:endParaRPr lang="en-US" sz="2800" dirty="0"/>
          </a:p>
          <a:p>
            <a:pPr algn="just"/>
            <a:endParaRPr lang="en-US" sz="2800" dirty="0"/>
          </a:p>
          <a:p>
            <a:pPr algn="just"/>
            <a:endParaRPr lang="en-US" sz="2800" dirty="0"/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“Associated with increased risk of mortality following TIPS.”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45631C-E9F6-7D3F-BEF6-433A1F0D77D3}"/>
              </a:ext>
            </a:extLst>
          </p:cNvPr>
          <p:cNvSpPr txBox="1"/>
          <p:nvPr/>
        </p:nvSpPr>
        <p:spPr>
          <a:xfrm>
            <a:off x="5708082" y="5494946"/>
            <a:ext cx="2160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“Compensated cirrhosis”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2C4331-88D8-400D-A994-8CFE163F523E}"/>
              </a:ext>
            </a:extLst>
          </p:cNvPr>
          <p:cNvSpPr txBox="1"/>
          <p:nvPr/>
        </p:nvSpPr>
        <p:spPr>
          <a:xfrm>
            <a:off x="5553964" y="5802723"/>
            <a:ext cx="2348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“Decompensated cirrhosis”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E41535-A3B2-491E-62F4-0CC0025E7A74}"/>
              </a:ext>
            </a:extLst>
          </p:cNvPr>
          <p:cNvSpPr txBox="1"/>
          <p:nvPr/>
        </p:nvSpPr>
        <p:spPr>
          <a:xfrm>
            <a:off x="5553964" y="6109990"/>
            <a:ext cx="2348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“Decompensated cirrhosis”</a:t>
            </a:r>
          </a:p>
        </p:txBody>
      </p:sp>
    </p:spTree>
    <p:extLst>
      <p:ext uri="{BB962C8B-B14F-4D97-AF65-F5344CB8AC3E}">
        <p14:creationId xmlns:p14="http://schemas.microsoft.com/office/powerpoint/2010/main" val="2222656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ABD26-7FEC-E30B-8E99-03A2BC509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F07BF-1B0B-2B4C-629C-09236F341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referral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ECF6B4-2961-4227-BD59-5B9B571873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84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3B8E8-5915-51CA-D5BF-23FF7DF42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F0401-C65F-E169-6478-8C642B784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TIPS referral requires multidisciplinary collaboration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041165-134E-B0FC-A19A-A3ED76C85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Internal medicine, GI, hepatology, and interventional radiology are all involved in the pre-procedural evaluation for TIPS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TIPS is most useful in the following cases: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Refractory bleeding from esophageal varices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Ascites refractory to LVP</a:t>
            </a:r>
          </a:p>
        </p:txBody>
      </p:sp>
    </p:spTree>
    <p:extLst>
      <p:ext uri="{BB962C8B-B14F-4D97-AF65-F5344CB8AC3E}">
        <p14:creationId xmlns:p14="http://schemas.microsoft.com/office/powerpoint/2010/main" val="2956756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66E85-4E8A-A94B-BAA6-2B92985B8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94649-8FEB-C8FA-DC94-21D6CEC5D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pre-, peri-, &amp; post-procedure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A8AD5-A508-1B0C-D922-8370A34C52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503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487C7-D61C-8829-64B6-F184E3E15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63215-0F95-C7E9-0C29-3E3242C02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workup includes labs and axial imaging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7C7E0E-6059-04DA-F94F-055C8E48F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CBC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BMP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LFTs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Coagulation panel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Axial imaging</a:t>
            </a:r>
          </a:p>
        </p:txBody>
      </p:sp>
    </p:spTree>
    <p:extLst>
      <p:ext uri="{BB962C8B-B14F-4D97-AF65-F5344CB8AC3E}">
        <p14:creationId xmlns:p14="http://schemas.microsoft.com/office/powerpoint/2010/main" val="3383872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0B34B-8620-26FE-7CF6-5CBBB1071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is a percutaneous procedure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1A3A8E-60AE-D1EC-0C08-8E107BBE2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Caval access is obtained, typically from right IJV to SVC to IVC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10 Fr vascular sheath is used to measure IVC pressure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5 Fr curved diagnostic catheter is used to select a hepatic vein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Wedged venography is performed to map shunting path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TIPS needle and sheath are advanced through hepatic parenchyma towards portal vein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guidewire is passed into the portal vein; splenic and portal venography is performed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Intrahepatic tract and balloon is dilated to 8 mm and measured for PTFE graft selection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Repeat pressure measurements and venography are performed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Residual varices are identified and embolized</a:t>
            </a:r>
          </a:p>
        </p:txBody>
      </p:sp>
    </p:spTree>
    <p:extLst>
      <p:ext uri="{BB962C8B-B14F-4D97-AF65-F5344CB8AC3E}">
        <p14:creationId xmlns:p14="http://schemas.microsoft.com/office/powerpoint/2010/main" val="2847114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title="TIPSS, Transjugular Intrahepatic Porto-Systemic Shunt">
            <a:hlinkClick r:id="" action="ppaction://media"/>
            <a:extLst>
              <a:ext uri="{FF2B5EF4-FFF2-40B4-BE49-F238E27FC236}">
                <a16:creationId xmlns:a16="http://schemas.microsoft.com/office/drawing/2014/main" id="{E9A929DE-AC7B-C12B-E956-116415989EC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0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BCF57-B6AE-C83D-4816-18BE2A0B8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C366F-2594-A472-171B-47B5DA6FE6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189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CD5DB-54C5-CFF7-3CF2-8A9CE240C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61CA9-8F0E-7778-5A2F-824F321A2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can have severe side effects</a:t>
            </a:r>
          </a:p>
        </p:txBody>
      </p:sp>
      <p:pic>
        <p:nvPicPr>
          <p:cNvPr id="4" name="Picture 3" descr="A table with text and numbers&#10;&#10;AI-generated content may be incorrect.">
            <a:extLst>
              <a:ext uri="{FF2B5EF4-FFF2-40B4-BE49-F238E27FC236}">
                <a16:creationId xmlns:a16="http://schemas.microsoft.com/office/drawing/2014/main" id="{B807F41D-0A5B-EE63-16F9-A6FCF44B8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308" y="1690688"/>
            <a:ext cx="9469384" cy="46730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7753F9-1D8B-A575-66F2-F79DA4C4A165}"/>
              </a:ext>
            </a:extLst>
          </p:cNvPr>
          <p:cNvSpPr txBox="1"/>
          <p:nvPr/>
        </p:nvSpPr>
        <p:spPr>
          <a:xfrm>
            <a:off x="10682911" y="6320848"/>
            <a:ext cx="134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 playbook</a:t>
            </a:r>
          </a:p>
        </p:txBody>
      </p:sp>
    </p:spTree>
    <p:extLst>
      <p:ext uri="{BB962C8B-B14F-4D97-AF65-F5344CB8AC3E}">
        <p14:creationId xmlns:p14="http://schemas.microsoft.com/office/powerpoint/2010/main" val="4107328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F955A-1534-B3BA-7955-E58558C75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Hepatic encephalopathy occurs in 5-35% patients</a:t>
            </a:r>
          </a:p>
        </p:txBody>
      </p:sp>
      <p:pic>
        <p:nvPicPr>
          <p:cNvPr id="6" name="Picture 5" descr="A list of words on a white background&#10;&#10;AI-generated content may be incorrect.">
            <a:extLst>
              <a:ext uri="{FF2B5EF4-FFF2-40B4-BE49-F238E27FC236}">
                <a16:creationId xmlns:a16="http://schemas.microsoft.com/office/drawing/2014/main" id="{2707FF3C-0FF3-6EE8-9FC7-3DB62AE9A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819" y="1690688"/>
            <a:ext cx="7914361" cy="46730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00B735-3ADE-F4EF-BAA6-27DC93249A55}"/>
              </a:ext>
            </a:extLst>
          </p:cNvPr>
          <p:cNvSpPr txBox="1"/>
          <p:nvPr/>
        </p:nvSpPr>
        <p:spPr>
          <a:xfrm>
            <a:off x="10682911" y="6320848"/>
            <a:ext cx="134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 playbook</a:t>
            </a:r>
          </a:p>
        </p:txBody>
      </p:sp>
    </p:spTree>
    <p:extLst>
      <p:ext uri="{BB962C8B-B14F-4D97-AF65-F5344CB8AC3E}">
        <p14:creationId xmlns:p14="http://schemas.microsoft.com/office/powerpoint/2010/main" val="3215184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AB40B-C869-8905-C0EE-99B22B10A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E1719-482B-143A-1225-1878E516C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outcomes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68A32-CAE2-1B11-A6A2-86D20C1CE5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837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46283-1191-F2EC-29AD-537EB64EF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A screenshot of a medical report&#10;&#10;AI-generated content may be incorrect.">
            <a:extLst>
              <a:ext uri="{FF2B5EF4-FFF2-40B4-BE49-F238E27FC236}">
                <a16:creationId xmlns:a16="http://schemas.microsoft.com/office/drawing/2014/main" id="{1F2C65FD-DF91-52A4-C644-9429232148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94183" y="0"/>
            <a:ext cx="9203633" cy="68580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04159D-D2B7-2052-7175-600E49CB267B}"/>
              </a:ext>
            </a:extLst>
          </p:cNvPr>
          <p:cNvSpPr txBox="1"/>
          <p:nvPr/>
        </p:nvSpPr>
        <p:spPr>
          <a:xfrm>
            <a:off x="11429654" y="632084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JVIR</a:t>
            </a:r>
          </a:p>
        </p:txBody>
      </p:sp>
    </p:spTree>
    <p:extLst>
      <p:ext uri="{BB962C8B-B14F-4D97-AF65-F5344CB8AC3E}">
        <p14:creationId xmlns:p14="http://schemas.microsoft.com/office/powerpoint/2010/main" val="280567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0474E-E9F2-A364-9232-0DC6C4D82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BB157-B761-1A59-EBD9-6EF6452ED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TIPS is neither an instant fix nor permanent alteration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EB9C5-0BA1-0B6E-A1BF-48AFECDB0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Overnight post-procedure monitoring is common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Clinic follow-up commonly occurs at 1, 3, 6, 12 months, then biannually thereafter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TIPS can be revised by stent downsizing or intentional thrombosis in the context of TIPS induced hepatic encephalopathy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560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0B0BB-E7ED-12A2-60CE-63CC592A2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1BF74-37A1-6139-07CF-DF9CF2E8D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case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3E913-B39C-9BC2-BCFF-3B875B3839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830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02254-3956-85FE-FD19-EE31D8B91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3E633-9C35-4CE5-33CB-8E1679739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TIPS + paracentesis can be beneficial for patients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6D082F-47A5-9FF3-B074-89772B9DC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H&amp;P: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Decompensated cirrhosis, refractory ascites, varices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Procedure: TIPS, paracentesis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Brief op note: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Paracentesis drained 3275 ml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Successful TIPS creation between the middle hepatic vein and right portal vein</a:t>
            </a:r>
          </a:p>
          <a:p>
            <a:pPr lvl="1"/>
            <a:r>
              <a:rPr lang="en-US" dirty="0"/>
              <a:t>Pre-TIPS pressures: portal pressure 28, right atrium pressure 16</a:t>
            </a:r>
          </a:p>
          <a:p>
            <a:pPr lvl="1"/>
            <a:r>
              <a:rPr lang="en-US" dirty="0"/>
              <a:t>Post-TIPS pressures: portal pressure 24, right atrium pressure 19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Post-procedure instruction: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Monitor in PACU for a minimum of 1 hour until vital signs are stable, patient is AAOx3, and able to safely ambulate without assistance. Patient okay to return to floor after 1 hour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Right internal jugular access sites with woggles x 2 and dressings in place. IR will remove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40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188309-2497-8DD1-B59F-43EC77D01A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5" t="594" r="-205" b="54392"/>
          <a:stretch/>
        </p:blipFill>
        <p:spPr>
          <a:xfrm>
            <a:off x="5890032" y="1409700"/>
            <a:ext cx="6196855" cy="38572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8DEECA-B4DD-440C-E695-4E988DBC43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160" b="35826"/>
          <a:stretch/>
        </p:blipFill>
        <p:spPr>
          <a:xfrm>
            <a:off x="105113" y="1409700"/>
            <a:ext cx="5686087" cy="38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35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7817A-596B-4122-AED6-2B8429B17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D35B5D-C14A-17A2-CC58-84925C175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727" y="-113677"/>
            <a:ext cx="7096546" cy="70853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66DD1F-376C-A988-9830-431CA013AA78}"/>
              </a:ext>
            </a:extLst>
          </p:cNvPr>
          <p:cNvSpPr txBox="1"/>
          <p:nvPr/>
        </p:nvSpPr>
        <p:spPr>
          <a:xfrm rot="1661909">
            <a:off x="5029200" y="403860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Portal v.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36AA4-9934-CBF3-8D54-C5C9F33E972D}"/>
              </a:ext>
            </a:extLst>
          </p:cNvPr>
          <p:cNvSpPr txBox="1"/>
          <p:nvPr/>
        </p:nvSpPr>
        <p:spPr>
          <a:xfrm rot="18516937">
            <a:off x="6116499" y="1126894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Hepatic v.</a:t>
            </a:r>
          </a:p>
        </p:txBody>
      </p:sp>
    </p:spTree>
    <p:extLst>
      <p:ext uri="{BB962C8B-B14F-4D97-AF65-F5344CB8AC3E}">
        <p14:creationId xmlns:p14="http://schemas.microsoft.com/office/powerpoint/2010/main" val="3093309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59CD1-D10A-6117-FCAB-D95ED00A2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CE771-32D9-478A-5058-967672852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Hepatic encephalopathy is an indication for revision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9B7697-D96A-F003-9954-EFE061BFA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E72DF7-FCE1-E27D-C0A3-8CB65D32B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749" y="1645051"/>
            <a:ext cx="4690361" cy="47124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A817EB-F623-3866-66C9-E121EFAC4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22" y="1645050"/>
            <a:ext cx="4719930" cy="4712486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F0C8B975-4EE1-A731-3635-D1D090F42DB3}"/>
              </a:ext>
            </a:extLst>
          </p:cNvPr>
          <p:cNvSpPr/>
          <p:nvPr/>
        </p:nvSpPr>
        <p:spPr>
          <a:xfrm>
            <a:off x="5484843" y="3527486"/>
            <a:ext cx="1222315" cy="4738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Revision</a:t>
            </a:r>
          </a:p>
        </p:txBody>
      </p:sp>
    </p:spTree>
    <p:extLst>
      <p:ext uri="{BB962C8B-B14F-4D97-AF65-F5344CB8AC3E}">
        <p14:creationId xmlns:p14="http://schemas.microsoft.com/office/powerpoint/2010/main" val="2243520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664DC-1261-E885-4551-1EE289AC4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cross section of a blood vessel&#10;&#10;AI-generated content may be incorrect.">
            <a:extLst>
              <a:ext uri="{FF2B5EF4-FFF2-40B4-BE49-F238E27FC236}">
                <a16:creationId xmlns:a16="http://schemas.microsoft.com/office/drawing/2014/main" id="{57EC964D-79EA-1B38-E453-EEEB8FDAA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119" y="-62983"/>
            <a:ext cx="7701762" cy="69839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60ED6A-BFA4-05EB-205B-CCEDA02D624E}"/>
              </a:ext>
            </a:extLst>
          </p:cNvPr>
          <p:cNvSpPr txBox="1"/>
          <p:nvPr/>
        </p:nvSpPr>
        <p:spPr>
          <a:xfrm>
            <a:off x="2245119" y="6488668"/>
            <a:ext cx="818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Netter</a:t>
            </a:r>
          </a:p>
        </p:txBody>
      </p:sp>
    </p:spTree>
    <p:extLst>
      <p:ext uri="{BB962C8B-B14F-4D97-AF65-F5344CB8AC3E}">
        <p14:creationId xmlns:p14="http://schemas.microsoft.com/office/powerpoint/2010/main" val="2683725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FCF8F-6641-21F4-C36E-A78F7A925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0FFB4-2595-F3E6-1EB7-C8CAE1934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Netter’s Atlas 6</a:t>
            </a:r>
            <a:r>
              <a:rPr lang="en-US" baseline="30000" dirty="0"/>
              <a:t>th</a:t>
            </a:r>
            <a:r>
              <a:rPr lang="en-US" dirty="0"/>
              <a:t> Edition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IR playbook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Song et. al. 2018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Dariushnia</a:t>
            </a:r>
            <a:r>
              <a:rPr lang="en-US" dirty="0"/>
              <a:t> et. al. 2016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IR playbook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Hepatitis C online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45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CB423-2482-CCBF-E4E1-E2A2EAA8E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7B90CF-8C5B-F2A2-F08E-BE28DD733A80}"/>
              </a:ext>
            </a:extLst>
          </p:cNvPr>
          <p:cNvSpPr txBox="1"/>
          <p:nvPr/>
        </p:nvSpPr>
        <p:spPr>
          <a:xfrm>
            <a:off x="16531771" y="-7692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A diagram of a human body&#10;&#10;AI-generated content may be incorrect.">
            <a:extLst>
              <a:ext uri="{FF2B5EF4-FFF2-40B4-BE49-F238E27FC236}">
                <a16:creationId xmlns:a16="http://schemas.microsoft.com/office/drawing/2014/main" id="{D4FBC1BC-81AF-B0B5-6595-27FD3D7CE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944" y="-22419"/>
            <a:ext cx="9356111" cy="69028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674D4F-87C5-DC30-3C1A-4427BD4524D2}"/>
              </a:ext>
            </a:extLst>
          </p:cNvPr>
          <p:cNvSpPr txBox="1"/>
          <p:nvPr/>
        </p:nvSpPr>
        <p:spPr>
          <a:xfrm>
            <a:off x="9955754" y="6488668"/>
            <a:ext cx="818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Netter</a:t>
            </a:r>
          </a:p>
        </p:txBody>
      </p:sp>
    </p:spTree>
    <p:extLst>
      <p:ext uri="{BB962C8B-B14F-4D97-AF65-F5344CB8AC3E}">
        <p14:creationId xmlns:p14="http://schemas.microsoft.com/office/powerpoint/2010/main" val="1676523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BE524F6-AD88-6BD1-CEF9-A60F39A0176F}"/>
              </a:ext>
            </a:extLst>
          </p:cNvPr>
          <p:cNvSpPr txBox="1"/>
          <p:nvPr/>
        </p:nvSpPr>
        <p:spPr>
          <a:xfrm>
            <a:off x="16531771" y="-7692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A diagram of the internal organs&#10;&#10;AI-generated content may be incorrect.">
            <a:extLst>
              <a:ext uri="{FF2B5EF4-FFF2-40B4-BE49-F238E27FC236}">
                <a16:creationId xmlns:a16="http://schemas.microsoft.com/office/drawing/2014/main" id="{51046770-106D-0587-E6EB-C5CEBF930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0"/>
            <a:ext cx="5943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19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2574E-C4DD-CD08-F391-C9E4C3B57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E4EEB-BDCF-A582-193C-DC8F55FF7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1F193-51F2-1E84-79C1-127D7EE49E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798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7FA48-773E-3C58-E49E-1DE066962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HTN is an endpoint of liver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23312-6FEB-002A-BBED-B929A5AD3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Chronic liver disease results in approximately 38,000 deaths a year, making it the 12th leading cause of mortality in the United States (CDC).</a:t>
            </a:r>
            <a:endParaRPr lang="en-US" b="1" dirty="0"/>
          </a:p>
          <a:p>
            <a:pPr algn="just">
              <a:buFont typeface="Wingdings" panose="05000000000000000000" pitchFamily="2" charset="2"/>
              <a:buChar char="Ø"/>
            </a:pPr>
            <a:endParaRPr lang="en-US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“Progressive liver disease results in portal hypertension…”</a:t>
            </a:r>
          </a:p>
          <a:p>
            <a:pPr lvl="1" algn="just"/>
            <a:r>
              <a:rPr lang="en-US" dirty="0"/>
              <a:t>“Cirrhosis is the most common cause, accounting for </a:t>
            </a:r>
            <a:r>
              <a:rPr lang="en-US" b="1" dirty="0"/>
              <a:t>90% of cases</a:t>
            </a:r>
            <a:r>
              <a:rPr lang="en-US" dirty="0"/>
              <a:t>.”</a:t>
            </a:r>
          </a:p>
          <a:p>
            <a:pPr lvl="1" algn="just"/>
            <a:r>
              <a:rPr lang="en-US" dirty="0"/>
              <a:t>“Worsening portal hypertension leads to refractory ascites, hepatic encephalopathy, hepatic hydrothorax, hepatorenal syndrome, and variceal hemorrhage.”</a:t>
            </a:r>
          </a:p>
          <a:p>
            <a:pPr lvl="1"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59F13F-A61D-45E1-7985-8F11DBC8FD33}"/>
              </a:ext>
            </a:extLst>
          </p:cNvPr>
          <p:cNvSpPr txBox="1"/>
          <p:nvPr/>
        </p:nvSpPr>
        <p:spPr>
          <a:xfrm>
            <a:off x="10682911" y="6320848"/>
            <a:ext cx="134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 playbook</a:t>
            </a:r>
          </a:p>
        </p:txBody>
      </p:sp>
    </p:spTree>
    <p:extLst>
      <p:ext uri="{BB962C8B-B14F-4D97-AF65-F5344CB8AC3E}">
        <p14:creationId xmlns:p14="http://schemas.microsoft.com/office/powerpoint/2010/main" val="2496766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FCADE-1525-297D-0BBF-89E2F48EA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the liver and heart&#10;&#10;AI-generated content may be incorrect.">
            <a:extLst>
              <a:ext uri="{FF2B5EF4-FFF2-40B4-BE49-F238E27FC236}">
                <a16:creationId xmlns:a16="http://schemas.microsoft.com/office/drawing/2014/main" id="{48A94900-4529-428F-B5C8-605A13B1F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28" y="0"/>
            <a:ext cx="1013594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112B14-A488-ACC7-1245-FDF19FE26D91}"/>
              </a:ext>
            </a:extLst>
          </p:cNvPr>
          <p:cNvSpPr txBox="1"/>
          <p:nvPr/>
        </p:nvSpPr>
        <p:spPr>
          <a:xfrm>
            <a:off x="9822193" y="6488668"/>
            <a:ext cx="134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IR playbook</a:t>
            </a:r>
          </a:p>
        </p:txBody>
      </p:sp>
    </p:spTree>
    <p:extLst>
      <p:ext uri="{BB962C8B-B14F-4D97-AF65-F5344CB8AC3E}">
        <p14:creationId xmlns:p14="http://schemas.microsoft.com/office/powerpoint/2010/main" val="900075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D86BC-3654-6CB6-CC26-2CDF9398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normal PG is 0–5 mmHg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AEDA9-B637-B333-2FD8-312808980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335" y="2961204"/>
            <a:ext cx="2625436" cy="95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Portosystemic gradient (PG)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8F6153-DC0A-499E-57DC-C028BECC64C4}"/>
              </a:ext>
            </a:extLst>
          </p:cNvPr>
          <p:cNvSpPr txBox="1"/>
          <p:nvPr/>
        </p:nvSpPr>
        <p:spPr>
          <a:xfrm>
            <a:off x="4548961" y="2961204"/>
            <a:ext cx="28579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Wedged hepatic vein pressure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307C73-1D23-797B-3556-502650D4E6E2}"/>
              </a:ext>
            </a:extLst>
          </p:cNvPr>
          <p:cNvSpPr txBox="1"/>
          <p:nvPr/>
        </p:nvSpPr>
        <p:spPr>
          <a:xfrm>
            <a:off x="7860197" y="2961204"/>
            <a:ext cx="23671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Free hepatic vein pressure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8A420C-071A-AF66-E4F2-E0B842F670AA}"/>
              </a:ext>
            </a:extLst>
          </p:cNvPr>
          <p:cNvSpPr txBox="1"/>
          <p:nvPr/>
        </p:nvSpPr>
        <p:spPr>
          <a:xfrm>
            <a:off x="3953771" y="3177610"/>
            <a:ext cx="4156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86BB57-70C6-35CF-3159-FEFB5FC7AA01}"/>
              </a:ext>
            </a:extLst>
          </p:cNvPr>
          <p:cNvSpPr txBox="1"/>
          <p:nvPr/>
        </p:nvSpPr>
        <p:spPr>
          <a:xfrm>
            <a:off x="7430863" y="3177610"/>
            <a:ext cx="3112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677576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808</Words>
  <Application>Microsoft Office PowerPoint</Application>
  <PresentationFormat>Widescreen</PresentationFormat>
  <Paragraphs>126</Paragraphs>
  <Slides>30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Aptos</vt:lpstr>
      <vt:lpstr>Aptos Display</vt:lpstr>
      <vt:lpstr>Arial</vt:lpstr>
      <vt:lpstr>Helvetica</vt:lpstr>
      <vt:lpstr>Wingdings</vt:lpstr>
      <vt:lpstr>Office Theme</vt:lpstr>
      <vt:lpstr>Transjugular Intrahepatic Portosystemic Shunt (TIPS)</vt:lpstr>
      <vt:lpstr>Anatomy review</vt:lpstr>
      <vt:lpstr>PowerPoint Presentation</vt:lpstr>
      <vt:lpstr>PowerPoint Presentation</vt:lpstr>
      <vt:lpstr>PowerPoint Presentation</vt:lpstr>
      <vt:lpstr>TIPS background</vt:lpstr>
      <vt:lpstr>Portal HTN is an endpoint of liver disease</vt:lpstr>
      <vt:lpstr>PowerPoint Presentation</vt:lpstr>
      <vt:lpstr>A normal PG is 0–5 mmHg</vt:lpstr>
      <vt:lpstr>PowerPoint Presentation</vt:lpstr>
      <vt:lpstr>TIPS indications</vt:lpstr>
      <vt:lpstr>PowerPoint Presentation</vt:lpstr>
      <vt:lpstr>PowerPoint Presentation</vt:lpstr>
      <vt:lpstr>TIPS referral</vt:lpstr>
      <vt:lpstr>TIPS referral requires multidisciplinary collaboration</vt:lpstr>
      <vt:lpstr>TIPS pre-, peri-, &amp; post-procedure</vt:lpstr>
      <vt:lpstr>TIPS workup includes labs and axial imaging</vt:lpstr>
      <vt:lpstr>TIPS is a percutaneous procedure</vt:lpstr>
      <vt:lpstr>PowerPoint Presentation</vt:lpstr>
      <vt:lpstr>TIPS can have severe side effects</vt:lpstr>
      <vt:lpstr>Hepatic encephalopathy occurs in 5-35% patients</vt:lpstr>
      <vt:lpstr>TIPS outcomes</vt:lpstr>
      <vt:lpstr>PowerPoint Presentation</vt:lpstr>
      <vt:lpstr>TIPS is neither an instant fix nor permanent alteration</vt:lpstr>
      <vt:lpstr>TIPS case</vt:lpstr>
      <vt:lpstr>TIPS + paracentesis can be beneficial for patients</vt:lpstr>
      <vt:lpstr>PowerPoint Presentation</vt:lpstr>
      <vt:lpstr>PowerPoint Presentation</vt:lpstr>
      <vt:lpstr>Hepatic encephalopathy is an indication for revision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Rieth, Charles A</dc:creator>
  <cp:lastModifiedBy>Rieth, Charles A</cp:lastModifiedBy>
  <cp:revision>1</cp:revision>
  <dcterms:created xsi:type="dcterms:W3CDTF">2025-04-10T20:29:09Z</dcterms:created>
  <dcterms:modified xsi:type="dcterms:W3CDTF">2025-05-01T17:22:16Z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ca390d5-a4f3-448c-8368-24080179bc53_Enabled">
    <vt:lpwstr>true</vt:lpwstr>
  </property>
  <property fmtid="{D5CDD505-2E9C-101B-9397-08002B2CF9AE}" pid="3" name="MSIP_Label_8ca390d5-a4f3-448c-8368-24080179bc53_SetDate">
    <vt:lpwstr>2025-04-10T20:30:01Z</vt:lpwstr>
  </property>
  <property fmtid="{D5CDD505-2E9C-101B-9397-08002B2CF9AE}" pid="4" name="MSIP_Label_8ca390d5-a4f3-448c-8368-24080179bc53_Method">
    <vt:lpwstr>Privileged</vt:lpwstr>
  </property>
  <property fmtid="{D5CDD505-2E9C-101B-9397-08002B2CF9AE}" pid="5" name="MSIP_Label_8ca390d5-a4f3-448c-8368-24080179bc53_Name">
    <vt:lpwstr>Low Risk</vt:lpwstr>
  </property>
  <property fmtid="{D5CDD505-2E9C-101B-9397-08002B2CF9AE}" pid="6" name="MSIP_Label_8ca390d5-a4f3-448c-8368-24080179bc53_SiteId">
    <vt:lpwstr>5b703aa0-061f-4ed9-beca-765a39ee1304</vt:lpwstr>
  </property>
  <property fmtid="{D5CDD505-2E9C-101B-9397-08002B2CF9AE}" pid="7" name="MSIP_Label_8ca390d5-a4f3-448c-8368-24080179bc53_ActionId">
    <vt:lpwstr>dacd8003-157a-4a70-ac7e-215e4524a8a9</vt:lpwstr>
  </property>
  <property fmtid="{D5CDD505-2E9C-101B-9397-08002B2CF9AE}" pid="8" name="MSIP_Label_8ca390d5-a4f3-448c-8368-24080179bc53_ContentBits">
    <vt:lpwstr>0</vt:lpwstr>
  </property>
  <property fmtid="{D5CDD505-2E9C-101B-9397-08002B2CF9AE}" pid="9" name="MSIP_Label_8ca390d5-a4f3-448c-8368-24080179bc53_Tag">
    <vt:lpwstr>50, 0, 1, 1</vt:lpwstr>
  </property>
</Properties>
</file>